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 id="2147483680" r:id="rId2"/>
  </p:sldMasterIdLst>
  <p:notesMasterIdLst>
    <p:notesMasterId r:id="rId27"/>
  </p:notesMasterIdLst>
  <p:sldIdLst>
    <p:sldId id="256" r:id="rId3"/>
    <p:sldId id="257" r:id="rId4"/>
    <p:sldId id="258" r:id="rId5"/>
    <p:sldId id="259" r:id="rId6"/>
    <p:sldId id="260" r:id="rId7"/>
    <p:sldId id="261" r:id="rId8"/>
    <p:sldId id="265" r:id="rId9"/>
    <p:sldId id="266"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Lst>
  <p:sldSz cx="9144000" cy="5143500" type="screen16x9"/>
  <p:notesSz cx="6858000" cy="9144000"/>
  <p:embeddedFontLst>
    <p:embeddedFont>
      <p:font typeface="Amatic SC" panose="020B0604020202020204" charset="-79"/>
      <p:regular r:id="rId28"/>
      <p:bold r:id="rId29"/>
    </p:embeddedFont>
    <p:embeddedFont>
      <p:font typeface="Calibri" panose="020F0502020204030204" pitchFamily="34" charset="0"/>
      <p:regular r:id="rId30"/>
      <p:bold r:id="rId31"/>
      <p:italic r:id="rId32"/>
      <p:boldItalic r:id="rId33"/>
    </p:embeddedFont>
    <p:embeddedFont>
      <p:font typeface="Lato" panose="020B0604020202020204" charset="0"/>
      <p:regular r:id="rId34"/>
      <p:bold r:id="rId35"/>
      <p:italic r:id="rId36"/>
      <p:boldItalic r:id="rId37"/>
    </p:embeddedFont>
    <p:embeddedFont>
      <p:font typeface="Oswald" panose="020B0604020202020204" charset="0"/>
      <p:regular r:id="rId38"/>
      <p:bold r:id="rId39"/>
    </p:embeddedFont>
    <p:embeddedFont>
      <p:font typeface="Poppins" panose="020B0604020202020204" charset="0"/>
      <p:regular r:id="rId40"/>
      <p:bold r:id="rId41"/>
      <p:italic r:id="rId42"/>
      <p:boldItalic r:id="rId43"/>
    </p:embeddedFont>
    <p:embeddedFont>
      <p:font typeface="Poppins ExtraBold" panose="020B0604020202020204" charset="0"/>
      <p:bold r:id="rId44"/>
      <p:boldItalic r:id="rId45"/>
    </p:embeddedFont>
    <p:embeddedFont>
      <p:font typeface="Proxima Nova" panose="020B0604020202020204" charset="0"/>
      <p:regular r:id="rId46"/>
      <p:bold r:id="rId47"/>
      <p:italic r:id="rId48"/>
      <p:boldItalic r:id="rId49"/>
    </p:embeddedFont>
    <p:embeddedFont>
      <p:font typeface="Proxima Nova Semibold" panose="020B0604020202020204" charset="0"/>
      <p:regular r:id="rId50"/>
      <p:bold r:id="rId51"/>
      <p:boldItalic r:id="rId52"/>
    </p:embeddedFont>
    <p:embeddedFont>
      <p:font typeface="Questrial" panose="020B0604020202020204" charset="0"/>
      <p:regular r:id="rId53"/>
    </p:embeddedFont>
    <p:embeddedFont>
      <p:font typeface="Roboto Medium" panose="020B0604020202020204" charset="0"/>
      <p:regular r:id="rId54"/>
      <p:bold r:id="rId55"/>
      <p:italic r:id="rId56"/>
      <p:boldItalic r:id="rId57"/>
    </p:embeddedFont>
    <p:embeddedFont>
      <p:font typeface="Ubuntu" panose="020B0604020202020204" charset="0"/>
      <p:regular r:id="rId58"/>
      <p:bold r:id="rId59"/>
      <p:italic r:id="rId60"/>
      <p:bold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55DB9AC-ECCF-4386-A218-DBDE77212AD2}">
  <a:tblStyle styleId="{D55DB9AC-ECCF-4386-A218-DBDE77212AD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678" autoAdjust="0"/>
  </p:normalViewPr>
  <p:slideViewPr>
    <p:cSldViewPr snapToGrid="0">
      <p:cViewPr varScale="1">
        <p:scale>
          <a:sx n="97" d="100"/>
          <a:sy n="97" d="100"/>
        </p:scale>
        <p:origin x="104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font" Target="fonts/font23.fntdata"/><Relationship Id="rId55" Type="http://schemas.openxmlformats.org/officeDocument/2006/relationships/font" Target="fonts/font28.fntdata"/><Relationship Id="rId63"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2.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3" Type="http://schemas.openxmlformats.org/officeDocument/2006/relationships/font" Target="fonts/font26.fntdata"/><Relationship Id="rId58" Type="http://schemas.openxmlformats.org/officeDocument/2006/relationships/font" Target="fonts/font31.fntdata"/><Relationship Id="rId5" Type="http://schemas.openxmlformats.org/officeDocument/2006/relationships/slide" Target="slides/slide3.xml"/><Relationship Id="rId61" Type="http://schemas.openxmlformats.org/officeDocument/2006/relationships/font" Target="fonts/font34.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font" Target="fonts/font21.fntdata"/><Relationship Id="rId56" Type="http://schemas.openxmlformats.org/officeDocument/2006/relationships/font" Target="fonts/font29.fntdata"/><Relationship Id="rId64"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59" Type="http://schemas.openxmlformats.org/officeDocument/2006/relationships/font" Target="fonts/font32.fntdata"/><Relationship Id="rId20" Type="http://schemas.openxmlformats.org/officeDocument/2006/relationships/slide" Target="slides/slide18.xml"/><Relationship Id="rId41" Type="http://schemas.openxmlformats.org/officeDocument/2006/relationships/font" Target="fonts/font14.fntdata"/><Relationship Id="rId54" Type="http://schemas.openxmlformats.org/officeDocument/2006/relationships/font" Target="fonts/font27.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font" Target="fonts/font22.fntdata"/><Relationship Id="rId57" Type="http://schemas.openxmlformats.org/officeDocument/2006/relationships/font" Target="fonts/font30.fntdata"/><Relationship Id="rId10" Type="http://schemas.openxmlformats.org/officeDocument/2006/relationships/slide" Target="slides/slide8.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font" Target="fonts/font25.fntdata"/><Relationship Id="rId60" Type="http://schemas.openxmlformats.org/officeDocument/2006/relationships/font" Target="fonts/font33.fntdata"/><Relationship Id="rId65"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12.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1"/>
        <p:cNvGrpSpPr/>
        <p:nvPr/>
      </p:nvGrpSpPr>
      <p:grpSpPr>
        <a:xfrm>
          <a:off x="0" y="0"/>
          <a:ext cx="0" cy="0"/>
          <a:chOff x="0" y="0"/>
          <a:chExt cx="0" cy="0"/>
        </a:xfrm>
      </p:grpSpPr>
      <p:sp>
        <p:nvSpPr>
          <p:cNvPr id="3112" name="Google Shape;311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3" name="Google Shape;311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8"/>
        <p:cNvGrpSpPr/>
        <p:nvPr/>
      </p:nvGrpSpPr>
      <p:grpSpPr>
        <a:xfrm>
          <a:off x="0" y="0"/>
          <a:ext cx="0" cy="0"/>
          <a:chOff x="0" y="0"/>
          <a:chExt cx="0" cy="0"/>
        </a:xfrm>
      </p:grpSpPr>
      <p:sp>
        <p:nvSpPr>
          <p:cNvPr id="3229" name="Google Shape;3229;gb7978bbeb7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0" name="Google Shape;3230;gb7978bbeb7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8"/>
        <p:cNvGrpSpPr/>
        <p:nvPr/>
      </p:nvGrpSpPr>
      <p:grpSpPr>
        <a:xfrm>
          <a:off x="0" y="0"/>
          <a:ext cx="0" cy="0"/>
          <a:chOff x="0" y="0"/>
          <a:chExt cx="0" cy="0"/>
        </a:xfrm>
      </p:grpSpPr>
      <p:sp>
        <p:nvSpPr>
          <p:cNvPr id="3239" name="Google Shape;3239;ga22edf4071_0_10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0" name="Google Shape;3240;ga22edf4071_0_10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7"/>
        <p:cNvGrpSpPr/>
        <p:nvPr/>
      </p:nvGrpSpPr>
      <p:grpSpPr>
        <a:xfrm>
          <a:off x="0" y="0"/>
          <a:ext cx="0" cy="0"/>
          <a:chOff x="0" y="0"/>
          <a:chExt cx="0" cy="0"/>
        </a:xfrm>
      </p:grpSpPr>
      <p:sp>
        <p:nvSpPr>
          <p:cNvPr id="3578" name="Google Shape;3578;ga22edf4071_0_107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9" name="Google Shape;3579;ga22edf4071_0_10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4"/>
        <p:cNvGrpSpPr/>
        <p:nvPr/>
      </p:nvGrpSpPr>
      <p:grpSpPr>
        <a:xfrm>
          <a:off x="0" y="0"/>
          <a:ext cx="0" cy="0"/>
          <a:chOff x="0" y="0"/>
          <a:chExt cx="0" cy="0"/>
        </a:xfrm>
      </p:grpSpPr>
      <p:sp>
        <p:nvSpPr>
          <p:cNvPr id="6365" name="Google Shape;6365;ga22edf4071_0_134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6" name="Google Shape;6366;ga22edf4071_0_13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3"/>
        <p:cNvGrpSpPr/>
        <p:nvPr/>
      </p:nvGrpSpPr>
      <p:grpSpPr>
        <a:xfrm>
          <a:off x="0" y="0"/>
          <a:ext cx="0" cy="0"/>
          <a:chOff x="0" y="0"/>
          <a:chExt cx="0" cy="0"/>
        </a:xfrm>
      </p:grpSpPr>
      <p:sp>
        <p:nvSpPr>
          <p:cNvPr id="6784" name="Google Shape;6784;ga22edf4071_0_13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5" name="Google Shape;6785;ga22edf4071_0_13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3"/>
        <p:cNvGrpSpPr/>
        <p:nvPr/>
      </p:nvGrpSpPr>
      <p:grpSpPr>
        <a:xfrm>
          <a:off x="0" y="0"/>
          <a:ext cx="0" cy="0"/>
          <a:chOff x="0" y="0"/>
          <a:chExt cx="0" cy="0"/>
        </a:xfrm>
      </p:grpSpPr>
      <p:sp>
        <p:nvSpPr>
          <p:cNvPr id="6954" name="Google Shape;6954;ga22edf4071_0_140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5" name="Google Shape;6955;ga22edf4071_0_140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8"/>
        <p:cNvGrpSpPr/>
        <p:nvPr/>
      </p:nvGrpSpPr>
      <p:grpSpPr>
        <a:xfrm>
          <a:off x="0" y="0"/>
          <a:ext cx="0" cy="0"/>
          <a:chOff x="0" y="0"/>
          <a:chExt cx="0" cy="0"/>
        </a:xfrm>
      </p:grpSpPr>
      <p:sp>
        <p:nvSpPr>
          <p:cNvPr id="7359" name="Google Shape;7359;ga22edf4071_0_14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0" name="Google Shape;7360;ga22edf4071_0_14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8"/>
        <p:cNvGrpSpPr/>
        <p:nvPr/>
      </p:nvGrpSpPr>
      <p:grpSpPr>
        <a:xfrm>
          <a:off x="0" y="0"/>
          <a:ext cx="0" cy="0"/>
          <a:chOff x="0" y="0"/>
          <a:chExt cx="0" cy="0"/>
        </a:xfrm>
      </p:grpSpPr>
      <p:sp>
        <p:nvSpPr>
          <p:cNvPr id="7739" name="Google Shape;7739;ga22edf4071_0_148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0" name="Google Shape;7740;ga22edf4071_0_148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2"/>
        <p:cNvGrpSpPr/>
        <p:nvPr/>
      </p:nvGrpSpPr>
      <p:grpSpPr>
        <a:xfrm>
          <a:off x="0" y="0"/>
          <a:ext cx="0" cy="0"/>
          <a:chOff x="0" y="0"/>
          <a:chExt cx="0" cy="0"/>
        </a:xfrm>
      </p:grpSpPr>
      <p:sp>
        <p:nvSpPr>
          <p:cNvPr id="8153" name="Google Shape;8153;ga22edf4071_0_15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4" name="Google Shape;8154;ga22edf4071_0_15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3"/>
        <p:cNvGrpSpPr/>
        <p:nvPr/>
      </p:nvGrpSpPr>
      <p:grpSpPr>
        <a:xfrm>
          <a:off x="0" y="0"/>
          <a:ext cx="0" cy="0"/>
          <a:chOff x="0" y="0"/>
          <a:chExt cx="0" cy="0"/>
        </a:xfrm>
      </p:grpSpPr>
      <p:sp>
        <p:nvSpPr>
          <p:cNvPr id="8514" name="Google Shape;8514;ga22edf4071_0_156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5" name="Google Shape;8515;ga22edf4071_0_15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8"/>
        <p:cNvGrpSpPr/>
        <p:nvPr/>
      </p:nvGrpSpPr>
      <p:grpSpPr>
        <a:xfrm>
          <a:off x="0" y="0"/>
          <a:ext cx="0" cy="0"/>
          <a:chOff x="0" y="0"/>
          <a:chExt cx="0" cy="0"/>
        </a:xfrm>
      </p:grpSpPr>
      <p:sp>
        <p:nvSpPr>
          <p:cNvPr id="3119" name="Google Shape;3119;g71bc108518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0" name="Google Shape;3120;g71bc10851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3"/>
        <p:cNvGrpSpPr/>
        <p:nvPr/>
      </p:nvGrpSpPr>
      <p:grpSpPr>
        <a:xfrm>
          <a:off x="0" y="0"/>
          <a:ext cx="0" cy="0"/>
          <a:chOff x="0" y="0"/>
          <a:chExt cx="0" cy="0"/>
        </a:xfrm>
      </p:grpSpPr>
      <p:sp>
        <p:nvSpPr>
          <p:cNvPr id="9024" name="Google Shape;9024;ga22edf4071_0_16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5" name="Google Shape;9025;ga22edf4071_0_16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3"/>
        <p:cNvGrpSpPr/>
        <p:nvPr/>
      </p:nvGrpSpPr>
      <p:grpSpPr>
        <a:xfrm>
          <a:off x="0" y="0"/>
          <a:ext cx="0" cy="0"/>
          <a:chOff x="0" y="0"/>
          <a:chExt cx="0" cy="0"/>
        </a:xfrm>
      </p:grpSpPr>
      <p:sp>
        <p:nvSpPr>
          <p:cNvPr id="9644" name="Google Shape;9644;ga22edf4071_0_167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5" name="Google Shape;9645;ga22edf4071_0_16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7"/>
        <p:cNvGrpSpPr/>
        <p:nvPr/>
      </p:nvGrpSpPr>
      <p:grpSpPr>
        <a:xfrm>
          <a:off x="0" y="0"/>
          <a:ext cx="0" cy="0"/>
          <a:chOff x="0" y="0"/>
          <a:chExt cx="0" cy="0"/>
        </a:xfrm>
      </p:grpSpPr>
      <p:sp>
        <p:nvSpPr>
          <p:cNvPr id="10238" name="Google Shape;10238;ga22edf4071_0_17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9" name="Google Shape;10239;ga22edf4071_0_17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8"/>
        <p:cNvGrpSpPr/>
        <p:nvPr/>
      </p:nvGrpSpPr>
      <p:grpSpPr>
        <a:xfrm>
          <a:off x="0" y="0"/>
          <a:ext cx="0" cy="0"/>
          <a:chOff x="0" y="0"/>
          <a:chExt cx="0" cy="0"/>
        </a:xfrm>
      </p:grpSpPr>
      <p:sp>
        <p:nvSpPr>
          <p:cNvPr id="10559" name="Google Shape;10559;ga22edf4071_0_176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0" name="Google Shape;10560;ga22edf4071_0_17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3"/>
        <p:cNvGrpSpPr/>
        <p:nvPr/>
      </p:nvGrpSpPr>
      <p:grpSpPr>
        <a:xfrm>
          <a:off x="0" y="0"/>
          <a:ext cx="0" cy="0"/>
          <a:chOff x="0" y="0"/>
          <a:chExt cx="0" cy="0"/>
        </a:xfrm>
      </p:grpSpPr>
      <p:sp>
        <p:nvSpPr>
          <p:cNvPr id="10864" name="Google Shape;10864;ga22edf4071_0_179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5" name="Google Shape;10865;ga22edf4071_0_17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1"/>
        <p:cNvGrpSpPr/>
        <p:nvPr/>
      </p:nvGrpSpPr>
      <p:grpSpPr>
        <a:xfrm>
          <a:off x="0" y="0"/>
          <a:ext cx="0" cy="0"/>
          <a:chOff x="0" y="0"/>
          <a:chExt cx="0" cy="0"/>
        </a:xfrm>
      </p:grpSpPr>
      <p:sp>
        <p:nvSpPr>
          <p:cNvPr id="3132" name="Google Shape;3132;g750efe2385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3" name="Google Shape;3133;g750efe2385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8"/>
        <p:cNvGrpSpPr/>
        <p:nvPr/>
      </p:nvGrpSpPr>
      <p:grpSpPr>
        <a:xfrm>
          <a:off x="0" y="0"/>
          <a:ext cx="0" cy="0"/>
          <a:chOff x="0" y="0"/>
          <a:chExt cx="0" cy="0"/>
        </a:xfrm>
      </p:grpSpPr>
      <p:sp>
        <p:nvSpPr>
          <p:cNvPr id="3139" name="Google Shape;3139;ga22edf4071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0" name="Google Shape;3140;ga22edf4071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Gender education marriage</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9"/>
        <p:cNvGrpSpPr/>
        <p:nvPr/>
      </p:nvGrpSpPr>
      <p:grpSpPr>
        <a:xfrm>
          <a:off x="0" y="0"/>
          <a:ext cx="0" cy="0"/>
          <a:chOff x="0" y="0"/>
          <a:chExt cx="0" cy="0"/>
        </a:xfrm>
      </p:grpSpPr>
      <p:sp>
        <p:nvSpPr>
          <p:cNvPr id="3150" name="Google Shape;3150;gaf934f96a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1" name="Google Shape;3151;gaf934f96a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 this project, we addressed the main challenges of finding the appropriate dataset to model with binary classification.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We cleaned the dataset on credit application data from Kaggle. Ran both models and the Logistic Regression resulted in the best test score of 0.96.</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2"/>
        <p:cNvGrpSpPr/>
        <p:nvPr/>
      </p:nvGrpSpPr>
      <p:grpSpPr>
        <a:xfrm>
          <a:off x="0" y="0"/>
          <a:ext cx="0" cy="0"/>
          <a:chOff x="0" y="0"/>
          <a:chExt cx="0" cy="0"/>
        </a:xfrm>
      </p:grpSpPr>
      <p:sp>
        <p:nvSpPr>
          <p:cNvPr id="3163" name="Google Shape;3163;gac4eb220d5_0_16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4" name="Google Shape;3164;gac4eb220d5_0_16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8"/>
        <p:cNvGrpSpPr/>
        <p:nvPr/>
      </p:nvGrpSpPr>
      <p:grpSpPr>
        <a:xfrm>
          <a:off x="0" y="0"/>
          <a:ext cx="0" cy="0"/>
          <a:chOff x="0" y="0"/>
          <a:chExt cx="0" cy="0"/>
        </a:xfrm>
      </p:grpSpPr>
      <p:sp>
        <p:nvSpPr>
          <p:cNvPr id="3189" name="Google Shape;3189;ga271d38a3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0" name="Google Shape;3190;ga271d38a3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5"/>
        <p:cNvGrpSpPr/>
        <p:nvPr/>
      </p:nvGrpSpPr>
      <p:grpSpPr>
        <a:xfrm>
          <a:off x="0" y="0"/>
          <a:ext cx="0" cy="0"/>
          <a:chOff x="0" y="0"/>
          <a:chExt cx="0" cy="0"/>
        </a:xfrm>
      </p:grpSpPr>
      <p:sp>
        <p:nvSpPr>
          <p:cNvPr id="3196" name="Google Shape;3196;gb7978bbeb7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7" name="Google Shape;3197;gb7978bbeb7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7"/>
        <p:cNvGrpSpPr/>
        <p:nvPr/>
      </p:nvGrpSpPr>
      <p:grpSpPr>
        <a:xfrm>
          <a:off x="0" y="0"/>
          <a:ext cx="0" cy="0"/>
          <a:chOff x="0" y="0"/>
          <a:chExt cx="0" cy="0"/>
        </a:xfrm>
      </p:grpSpPr>
      <p:sp>
        <p:nvSpPr>
          <p:cNvPr id="3218" name="Google Shape;3218;gb75c0d319a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9" name="Google Shape;3219;gb75c0d319a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a:off x="5024525" y="-25"/>
            <a:ext cx="4120905" cy="5143551"/>
          </a:xfrm>
          <a:custGeom>
            <a:avLst/>
            <a:gdLst/>
            <a:ahLst/>
            <a:cxnLst/>
            <a:rect l="l" t="t" r="r" b="b"/>
            <a:pathLst>
              <a:path w="39606" h="43072" extrusionOk="0">
                <a:moveTo>
                  <a:pt x="0" y="1"/>
                </a:moveTo>
                <a:lnTo>
                  <a:pt x="0" y="43071"/>
                </a:lnTo>
                <a:lnTo>
                  <a:pt x="39606" y="43071"/>
                </a:lnTo>
                <a:lnTo>
                  <a:pt x="3960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4419686"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419686"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4081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408114" y="1236263"/>
            <a:ext cx="74074" cy="62465"/>
          </a:xfrm>
          <a:custGeom>
            <a:avLst/>
            <a:gdLst/>
            <a:ahLst/>
            <a:cxnLst/>
            <a:rect l="l" t="t" r="r" b="b"/>
            <a:pathLst>
              <a:path w="1946" h="1641" extrusionOk="0">
                <a:moveTo>
                  <a:pt x="1099" y="1"/>
                </a:moveTo>
                <a:cubicBezTo>
                  <a:pt x="893" y="1"/>
                  <a:pt x="685" y="75"/>
                  <a:pt x="517" y="243"/>
                </a:cubicBezTo>
                <a:cubicBezTo>
                  <a:pt x="0"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166294" y="65451"/>
            <a:ext cx="72933" cy="63607"/>
          </a:xfrm>
          <a:custGeom>
            <a:avLst/>
            <a:gdLst/>
            <a:ahLst/>
            <a:cxnLst/>
            <a:rect l="l" t="t" r="r" b="b"/>
            <a:pathLst>
              <a:path w="1916" h="1671" extrusionOk="0">
                <a:moveTo>
                  <a:pt x="1088" y="0"/>
                </a:moveTo>
                <a:cubicBezTo>
                  <a:pt x="888" y="0"/>
                  <a:pt x="684" y="75"/>
                  <a:pt x="517" y="241"/>
                </a:cubicBezTo>
                <a:cubicBezTo>
                  <a:pt x="1" y="758"/>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166294" y="300002"/>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166294" y="12362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933760" y="65375"/>
            <a:ext cx="63645" cy="63683"/>
          </a:xfrm>
          <a:custGeom>
            <a:avLst/>
            <a:gdLst/>
            <a:ahLst/>
            <a:cxnLst/>
            <a:rect l="l" t="t" r="r" b="b"/>
            <a:pathLst>
              <a:path w="1672" h="1673" extrusionOk="0">
                <a:moveTo>
                  <a:pt x="821" y="0"/>
                </a:moveTo>
                <a:cubicBezTo>
                  <a:pt x="365" y="0"/>
                  <a:pt x="0" y="395"/>
                  <a:pt x="0" y="851"/>
                </a:cubicBezTo>
                <a:cubicBezTo>
                  <a:pt x="0"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933760" y="300230"/>
            <a:ext cx="63645" cy="62503"/>
          </a:xfrm>
          <a:custGeom>
            <a:avLst/>
            <a:gdLst/>
            <a:ahLst/>
            <a:cxnLst/>
            <a:rect l="l" t="t" r="r" b="b"/>
            <a:pathLst>
              <a:path w="1672" h="1642" extrusionOk="0">
                <a:moveTo>
                  <a:pt x="821" y="1"/>
                </a:moveTo>
                <a:cubicBezTo>
                  <a:pt x="365" y="1"/>
                  <a:pt x="0" y="365"/>
                  <a:pt x="0" y="821"/>
                </a:cubicBezTo>
                <a:cubicBezTo>
                  <a:pt x="0"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923331" y="1236263"/>
            <a:ext cx="74074" cy="62465"/>
          </a:xfrm>
          <a:custGeom>
            <a:avLst/>
            <a:gdLst/>
            <a:ahLst/>
            <a:cxnLst/>
            <a:rect l="l" t="t" r="r" b="b"/>
            <a:pathLst>
              <a:path w="1946" h="1641" extrusionOk="0">
                <a:moveTo>
                  <a:pt x="1093" y="1"/>
                </a:moveTo>
                <a:cubicBezTo>
                  <a:pt x="890" y="1"/>
                  <a:pt x="685" y="75"/>
                  <a:pt x="517" y="243"/>
                </a:cubicBezTo>
                <a:cubicBezTo>
                  <a:pt x="1" y="759"/>
                  <a:pt x="365" y="1641"/>
                  <a:pt x="1095" y="1641"/>
                </a:cubicBezTo>
                <a:cubicBezTo>
                  <a:pt x="1551" y="1641"/>
                  <a:pt x="1946" y="1276"/>
                  <a:pt x="1946" y="820"/>
                </a:cubicBezTo>
                <a:cubicBezTo>
                  <a:pt x="1925" y="327"/>
                  <a:pt x="1516" y="1"/>
                  <a:pt x="10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680368" y="65413"/>
            <a:ext cx="74074" cy="63645"/>
          </a:xfrm>
          <a:custGeom>
            <a:avLst/>
            <a:gdLst/>
            <a:ahLst/>
            <a:cxnLst/>
            <a:rect l="l" t="t" r="r" b="b"/>
            <a:pathLst>
              <a:path w="1946" h="1672" extrusionOk="0">
                <a:moveTo>
                  <a:pt x="1099" y="0"/>
                </a:moveTo>
                <a:cubicBezTo>
                  <a:pt x="893"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680368" y="300002"/>
            <a:ext cx="74074" cy="62731"/>
          </a:xfrm>
          <a:custGeom>
            <a:avLst/>
            <a:gdLst/>
            <a:ahLst/>
            <a:cxnLst/>
            <a:rect l="l" t="t" r="r" b="b"/>
            <a:pathLst>
              <a:path w="1946"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680368" y="12362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448977"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448977"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438547" y="123626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195585" y="65413"/>
            <a:ext cx="74113" cy="63645"/>
          </a:xfrm>
          <a:custGeom>
            <a:avLst/>
            <a:gdLst/>
            <a:ahLst/>
            <a:cxnLst/>
            <a:rect l="l" t="t" r="r" b="b"/>
            <a:pathLst>
              <a:path w="1947" h="1672" extrusionOk="0">
                <a:moveTo>
                  <a:pt x="1099" y="0"/>
                </a:moveTo>
                <a:cubicBezTo>
                  <a:pt x="894" y="0"/>
                  <a:pt x="685" y="75"/>
                  <a:pt x="517" y="242"/>
                </a:cubicBezTo>
                <a:cubicBezTo>
                  <a:pt x="1" y="759"/>
                  <a:pt x="365" y="164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195585" y="300002"/>
            <a:ext cx="74113" cy="62731"/>
          </a:xfrm>
          <a:custGeom>
            <a:avLst/>
            <a:gdLst/>
            <a:ahLst/>
            <a:cxnLst/>
            <a:rect l="l" t="t" r="r" b="b"/>
            <a:pathLst>
              <a:path w="1947"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195585" y="1236263"/>
            <a:ext cx="74113" cy="62465"/>
          </a:xfrm>
          <a:custGeom>
            <a:avLst/>
            <a:gdLst/>
            <a:ahLst/>
            <a:cxnLst/>
            <a:rect l="l" t="t" r="r" b="b"/>
            <a:pathLst>
              <a:path w="1947"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964193" y="6537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964193" y="3002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953802" y="12362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710801" y="65413"/>
            <a:ext cx="72933" cy="63645"/>
          </a:xfrm>
          <a:custGeom>
            <a:avLst/>
            <a:gdLst/>
            <a:ahLst/>
            <a:cxnLst/>
            <a:rect l="l" t="t" r="r" b="b"/>
            <a:pathLst>
              <a:path w="1916" h="1672" extrusionOk="0">
                <a:moveTo>
                  <a:pt x="1092" y="0"/>
                </a:moveTo>
                <a:cubicBezTo>
                  <a:pt x="891" y="0"/>
                  <a:pt x="685" y="75"/>
                  <a:pt x="518" y="242"/>
                </a:cubicBezTo>
                <a:cubicBezTo>
                  <a:pt x="1" y="759"/>
                  <a:pt x="366" y="1671"/>
                  <a:pt x="1095" y="167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710801" y="300002"/>
            <a:ext cx="72933" cy="62731"/>
          </a:xfrm>
          <a:custGeom>
            <a:avLst/>
            <a:gdLst/>
            <a:ahLst/>
            <a:cxnLst/>
            <a:rect l="l" t="t" r="r" b="b"/>
            <a:pathLst>
              <a:path w="1916" h="1648" extrusionOk="0">
                <a:moveTo>
                  <a:pt x="1105" y="1"/>
                </a:moveTo>
                <a:cubicBezTo>
                  <a:pt x="900" y="1"/>
                  <a:pt x="689" y="79"/>
                  <a:pt x="518" y="250"/>
                </a:cubicBezTo>
                <a:cubicBezTo>
                  <a:pt x="1" y="766"/>
                  <a:pt x="366" y="1648"/>
                  <a:pt x="1095" y="1648"/>
                </a:cubicBezTo>
                <a:cubicBezTo>
                  <a:pt x="1551" y="1648"/>
                  <a:pt x="1916" y="1283"/>
                  <a:pt x="1916" y="827"/>
                </a:cubicBezTo>
                <a:cubicBezTo>
                  <a:pt x="1916"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2710801" y="1236263"/>
            <a:ext cx="72933" cy="62465"/>
          </a:xfrm>
          <a:custGeom>
            <a:avLst/>
            <a:gdLst/>
            <a:ahLst/>
            <a:cxnLst/>
            <a:rect l="l" t="t" r="r" b="b"/>
            <a:pathLst>
              <a:path w="1916" h="1641" extrusionOk="0">
                <a:moveTo>
                  <a:pt x="1092" y="1"/>
                </a:moveTo>
                <a:cubicBezTo>
                  <a:pt x="891"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2478268"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2478268"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467838" y="12362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224876" y="65413"/>
            <a:ext cx="74113" cy="63645"/>
          </a:xfrm>
          <a:custGeom>
            <a:avLst/>
            <a:gdLst/>
            <a:ahLst/>
            <a:cxnLst/>
            <a:rect l="l" t="t" r="r" b="b"/>
            <a:pathLst>
              <a:path w="1947" h="1672" extrusionOk="0">
                <a:moveTo>
                  <a:pt x="1099" y="0"/>
                </a:moveTo>
                <a:cubicBezTo>
                  <a:pt x="894"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224876" y="300002"/>
            <a:ext cx="74113" cy="62731"/>
          </a:xfrm>
          <a:custGeom>
            <a:avLst/>
            <a:gdLst/>
            <a:ahLst/>
            <a:cxnLst/>
            <a:rect l="l" t="t" r="r" b="b"/>
            <a:pathLst>
              <a:path w="1947"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224876" y="1236263"/>
            <a:ext cx="74113" cy="62465"/>
          </a:xfrm>
          <a:custGeom>
            <a:avLst/>
            <a:gdLst/>
            <a:ahLst/>
            <a:cxnLst/>
            <a:rect l="l" t="t" r="r" b="b"/>
            <a:pathLst>
              <a:path w="1947" h="1641" extrusionOk="0">
                <a:moveTo>
                  <a:pt x="1099" y="1"/>
                </a:moveTo>
                <a:cubicBezTo>
                  <a:pt x="894"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993484" y="6537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993484" y="3002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983093" y="12362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740092" y="65413"/>
            <a:ext cx="74113" cy="63645"/>
          </a:xfrm>
          <a:custGeom>
            <a:avLst/>
            <a:gdLst/>
            <a:ahLst/>
            <a:cxnLst/>
            <a:rect l="l" t="t" r="r" b="b"/>
            <a:pathLst>
              <a:path w="1947" h="1672" extrusionOk="0">
                <a:moveTo>
                  <a:pt x="1100" y="0"/>
                </a:moveTo>
                <a:cubicBezTo>
                  <a:pt x="894" y="0"/>
                  <a:pt x="685" y="75"/>
                  <a:pt x="518" y="242"/>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740092" y="300002"/>
            <a:ext cx="74113" cy="62731"/>
          </a:xfrm>
          <a:custGeom>
            <a:avLst/>
            <a:gdLst/>
            <a:ahLst/>
            <a:cxnLst/>
            <a:rect l="l" t="t" r="r" b="b"/>
            <a:pathLst>
              <a:path w="1947" h="1648" extrusionOk="0">
                <a:moveTo>
                  <a:pt x="1106" y="1"/>
                </a:moveTo>
                <a:cubicBezTo>
                  <a:pt x="900" y="1"/>
                  <a:pt x="689" y="79"/>
                  <a:pt x="518" y="250"/>
                </a:cubicBezTo>
                <a:cubicBezTo>
                  <a:pt x="1" y="766"/>
                  <a:pt x="366" y="1648"/>
                  <a:pt x="1095" y="1648"/>
                </a:cubicBezTo>
                <a:cubicBezTo>
                  <a:pt x="1582" y="1648"/>
                  <a:pt x="1946" y="1283"/>
                  <a:pt x="1946" y="827"/>
                </a:cubicBezTo>
                <a:cubicBezTo>
                  <a:pt x="1926" y="319"/>
                  <a:pt x="1525"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740092" y="12362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497129" y="65413"/>
            <a:ext cx="74113" cy="63645"/>
          </a:xfrm>
          <a:custGeom>
            <a:avLst/>
            <a:gdLst/>
            <a:ahLst/>
            <a:cxnLst/>
            <a:rect l="l" t="t" r="r" b="b"/>
            <a:pathLst>
              <a:path w="1947" h="1672" extrusionOk="0">
                <a:moveTo>
                  <a:pt x="1122" y="0"/>
                </a:moveTo>
                <a:cubicBezTo>
                  <a:pt x="921" y="0"/>
                  <a:pt x="715" y="75"/>
                  <a:pt x="548" y="242"/>
                </a:cubicBezTo>
                <a:cubicBezTo>
                  <a:pt x="1" y="759"/>
                  <a:pt x="396" y="164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498309" y="300002"/>
            <a:ext cx="72933" cy="62731"/>
          </a:xfrm>
          <a:custGeom>
            <a:avLst/>
            <a:gdLst/>
            <a:ahLst/>
            <a:cxnLst/>
            <a:rect l="l" t="t" r="r" b="b"/>
            <a:pathLst>
              <a:path w="1916" h="1648" extrusionOk="0">
                <a:moveTo>
                  <a:pt x="1082" y="1"/>
                </a:moveTo>
                <a:cubicBezTo>
                  <a:pt x="872" y="1"/>
                  <a:pt x="658" y="79"/>
                  <a:pt x="487" y="250"/>
                </a:cubicBezTo>
                <a:cubicBezTo>
                  <a:pt x="0" y="766"/>
                  <a:pt x="365" y="1648"/>
                  <a:pt x="1094" y="1648"/>
                </a:cubicBezTo>
                <a:cubicBezTo>
                  <a:pt x="1550"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497129" y="1236263"/>
            <a:ext cx="74113" cy="62465"/>
          </a:xfrm>
          <a:custGeom>
            <a:avLst/>
            <a:gdLst/>
            <a:ahLst/>
            <a:cxnLst/>
            <a:rect l="l" t="t" r="r" b="b"/>
            <a:pathLst>
              <a:path w="1947" h="1641" extrusionOk="0">
                <a:moveTo>
                  <a:pt x="1122" y="1"/>
                </a:moveTo>
                <a:cubicBezTo>
                  <a:pt x="921" y="1"/>
                  <a:pt x="715" y="75"/>
                  <a:pt x="548" y="243"/>
                </a:cubicBezTo>
                <a:cubicBezTo>
                  <a:pt x="1" y="759"/>
                  <a:pt x="396" y="1641"/>
                  <a:pt x="1125" y="1641"/>
                </a:cubicBezTo>
                <a:cubicBezTo>
                  <a:pt x="1581" y="1641"/>
                  <a:pt x="1946" y="1276"/>
                  <a:pt x="1946" y="820"/>
                </a:cubicBezTo>
                <a:cubicBezTo>
                  <a:pt x="1946" y="327"/>
                  <a:pt x="1543"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255347" y="654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255347" y="3000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255347" y="12362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013526" y="65451"/>
            <a:ext cx="72933" cy="63607"/>
          </a:xfrm>
          <a:custGeom>
            <a:avLst/>
            <a:gdLst/>
            <a:ahLst/>
            <a:cxnLst/>
            <a:rect l="l" t="t" r="r" b="b"/>
            <a:pathLst>
              <a:path w="1916" h="1671" extrusionOk="0">
                <a:moveTo>
                  <a:pt x="1088" y="0"/>
                </a:moveTo>
                <a:cubicBezTo>
                  <a:pt x="887" y="0"/>
                  <a:pt x="683" y="75"/>
                  <a:pt x="517" y="241"/>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013526" y="300268"/>
            <a:ext cx="72933" cy="62465"/>
          </a:xfrm>
          <a:custGeom>
            <a:avLst/>
            <a:gdLst/>
            <a:ahLst/>
            <a:cxnLst/>
            <a:rect l="l" t="t" r="r" b="b"/>
            <a:pathLst>
              <a:path w="1916" h="1641" extrusionOk="0">
                <a:moveTo>
                  <a:pt x="1092" y="1"/>
                </a:moveTo>
                <a:cubicBezTo>
                  <a:pt x="890" y="1"/>
                  <a:pt x="685" y="75"/>
                  <a:pt x="517" y="243"/>
                </a:cubicBezTo>
                <a:cubicBezTo>
                  <a:pt x="0" y="759"/>
                  <a:pt x="335" y="1641"/>
                  <a:pt x="1064" y="1641"/>
                </a:cubicBezTo>
                <a:cubicBezTo>
                  <a:pt x="1551" y="1641"/>
                  <a:pt x="1915" y="1276"/>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013526" y="1236263"/>
            <a:ext cx="72933" cy="62541"/>
          </a:xfrm>
          <a:custGeom>
            <a:avLst/>
            <a:gdLst/>
            <a:ahLst/>
            <a:cxnLst/>
            <a:rect l="l" t="t" r="r" b="b"/>
            <a:pathLst>
              <a:path w="1916" h="1643" extrusionOk="0">
                <a:moveTo>
                  <a:pt x="1092" y="1"/>
                </a:moveTo>
                <a:cubicBezTo>
                  <a:pt x="890" y="1"/>
                  <a:pt x="685" y="75"/>
                  <a:pt x="517" y="243"/>
                </a:cubicBezTo>
                <a:cubicBezTo>
                  <a:pt x="0" y="759"/>
                  <a:pt x="335" y="1641"/>
                  <a:pt x="1064" y="1641"/>
                </a:cubicBezTo>
                <a:cubicBezTo>
                  <a:pt x="1082" y="1642"/>
                  <a:pt x="1099" y="1643"/>
                  <a:pt x="1117" y="1643"/>
                </a:cubicBezTo>
                <a:cubicBezTo>
                  <a:pt x="1577" y="1643"/>
                  <a:pt x="1915" y="1260"/>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780955" y="65375"/>
            <a:ext cx="62541" cy="63683"/>
          </a:xfrm>
          <a:custGeom>
            <a:avLst/>
            <a:gdLst/>
            <a:ahLst/>
            <a:cxnLst/>
            <a:rect l="l" t="t" r="r" b="b"/>
            <a:pathLst>
              <a:path w="1643" h="1673" extrusionOk="0">
                <a:moveTo>
                  <a:pt x="822" y="0"/>
                </a:moveTo>
                <a:cubicBezTo>
                  <a:pt x="366" y="0"/>
                  <a:pt x="1" y="395"/>
                  <a:pt x="1" y="851"/>
                </a:cubicBezTo>
                <a:cubicBezTo>
                  <a:pt x="1" y="1277"/>
                  <a:pt x="366" y="1672"/>
                  <a:pt x="822" y="1672"/>
                </a:cubicBezTo>
                <a:cubicBezTo>
                  <a:pt x="1278" y="1672"/>
                  <a:pt x="1642" y="1277"/>
                  <a:pt x="1642" y="851"/>
                </a:cubicBezTo>
                <a:cubicBezTo>
                  <a:pt x="1642" y="39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780955" y="3002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8" y="1642"/>
                  <a:pt x="1642" y="1277"/>
                  <a:pt x="1642" y="821"/>
                </a:cubicBezTo>
                <a:cubicBezTo>
                  <a:pt x="1642" y="365"/>
                  <a:pt x="1278"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769383" y="1236263"/>
            <a:ext cx="74113" cy="62465"/>
          </a:xfrm>
          <a:custGeom>
            <a:avLst/>
            <a:gdLst/>
            <a:ahLst/>
            <a:cxnLst/>
            <a:rect l="l" t="t" r="r" b="b"/>
            <a:pathLst>
              <a:path w="1947" h="1641" extrusionOk="0">
                <a:moveTo>
                  <a:pt x="1100" y="1"/>
                </a:moveTo>
                <a:cubicBezTo>
                  <a:pt x="894" y="1"/>
                  <a:pt x="685" y="75"/>
                  <a:pt x="518" y="243"/>
                </a:cubicBezTo>
                <a:cubicBezTo>
                  <a:pt x="1" y="759"/>
                  <a:pt x="366" y="1641"/>
                  <a:pt x="1126"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527600" y="654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527600" y="3000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527600" y="12362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295029" y="65375"/>
            <a:ext cx="63683" cy="63683"/>
          </a:xfrm>
          <a:custGeom>
            <a:avLst/>
            <a:gdLst/>
            <a:ahLst/>
            <a:cxnLst/>
            <a:rect l="l" t="t" r="r" b="b"/>
            <a:pathLst>
              <a:path w="1673" h="1673" extrusionOk="0">
                <a:moveTo>
                  <a:pt x="821" y="0"/>
                </a:moveTo>
                <a:cubicBezTo>
                  <a:pt x="365" y="0"/>
                  <a:pt x="1" y="395"/>
                  <a:pt x="1" y="851"/>
                </a:cubicBezTo>
                <a:cubicBezTo>
                  <a:pt x="1"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295029" y="300230"/>
            <a:ext cx="63683" cy="62503"/>
          </a:xfrm>
          <a:custGeom>
            <a:avLst/>
            <a:gdLst/>
            <a:ahLst/>
            <a:cxnLst/>
            <a:rect l="l" t="t" r="r" b="b"/>
            <a:pathLst>
              <a:path w="1673" h="1642"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284638" y="1236263"/>
            <a:ext cx="74074" cy="62465"/>
          </a:xfrm>
          <a:custGeom>
            <a:avLst/>
            <a:gdLst/>
            <a:ahLst/>
            <a:cxnLst/>
            <a:rect l="l" t="t" r="r" b="b"/>
            <a:pathLst>
              <a:path w="1946" h="1641" extrusionOk="0">
                <a:moveTo>
                  <a:pt x="1099" y="1"/>
                </a:moveTo>
                <a:cubicBezTo>
                  <a:pt x="893" y="1"/>
                  <a:pt x="684" y="75"/>
                  <a:pt x="517" y="243"/>
                </a:cubicBezTo>
                <a:cubicBezTo>
                  <a:pt x="0" y="759"/>
                  <a:pt x="365" y="1641"/>
                  <a:pt x="1094" y="1641"/>
                </a:cubicBezTo>
                <a:cubicBezTo>
                  <a:pt x="1550" y="1641"/>
                  <a:pt x="1915" y="1276"/>
                  <a:pt x="1945" y="820"/>
                </a:cubicBezTo>
                <a:cubicBezTo>
                  <a:pt x="1945"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41675" y="65413"/>
            <a:ext cx="74074" cy="63645"/>
          </a:xfrm>
          <a:custGeom>
            <a:avLst/>
            <a:gdLst/>
            <a:ahLst/>
            <a:cxnLst/>
            <a:rect l="l" t="t" r="r" b="b"/>
            <a:pathLst>
              <a:path w="1946" h="1672" extrusionOk="0">
                <a:moveTo>
                  <a:pt x="1122" y="0"/>
                </a:moveTo>
                <a:cubicBezTo>
                  <a:pt x="920" y="0"/>
                  <a:pt x="715" y="75"/>
                  <a:pt x="547" y="242"/>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42817" y="300002"/>
            <a:ext cx="72933" cy="62731"/>
          </a:xfrm>
          <a:custGeom>
            <a:avLst/>
            <a:gdLst/>
            <a:ahLst/>
            <a:cxnLst/>
            <a:rect l="l" t="t" r="r" b="b"/>
            <a:pathLst>
              <a:path w="1916" h="1648" extrusionOk="0">
                <a:moveTo>
                  <a:pt x="1082" y="1"/>
                </a:moveTo>
                <a:cubicBezTo>
                  <a:pt x="872" y="1"/>
                  <a:pt x="658" y="79"/>
                  <a:pt x="487" y="250"/>
                </a:cubicBezTo>
                <a:cubicBezTo>
                  <a:pt x="0" y="766"/>
                  <a:pt x="365" y="1648"/>
                  <a:pt x="1095" y="1648"/>
                </a:cubicBezTo>
                <a:cubicBezTo>
                  <a:pt x="1551"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41675" y="1236263"/>
            <a:ext cx="74074" cy="62465"/>
          </a:xfrm>
          <a:custGeom>
            <a:avLst/>
            <a:gdLst/>
            <a:ahLst/>
            <a:cxnLst/>
            <a:rect l="l" t="t" r="r" b="b"/>
            <a:pathLst>
              <a:path w="1946" h="1641" extrusionOk="0">
                <a:moveTo>
                  <a:pt x="1122" y="1"/>
                </a:moveTo>
                <a:cubicBezTo>
                  <a:pt x="920" y="1"/>
                  <a:pt x="715" y="75"/>
                  <a:pt x="547" y="243"/>
                </a:cubicBezTo>
                <a:cubicBezTo>
                  <a:pt x="0" y="759"/>
                  <a:pt x="395" y="1641"/>
                  <a:pt x="1125" y="1641"/>
                </a:cubicBezTo>
                <a:cubicBezTo>
                  <a:pt x="1581" y="1641"/>
                  <a:pt x="1945" y="1276"/>
                  <a:pt x="1945" y="820"/>
                </a:cubicBezTo>
                <a:cubicBezTo>
                  <a:pt x="1945" y="327"/>
                  <a:pt x="1542"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0"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4651936"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4651936"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465193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465193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464036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4640364" y="1236263"/>
            <a:ext cx="74074" cy="62465"/>
          </a:xfrm>
          <a:custGeom>
            <a:avLst/>
            <a:gdLst/>
            <a:ahLst/>
            <a:cxnLst/>
            <a:rect l="l" t="t" r="r" b="b"/>
            <a:pathLst>
              <a:path w="1946" h="1641" extrusionOk="0">
                <a:moveTo>
                  <a:pt x="1099" y="1"/>
                </a:moveTo>
                <a:cubicBezTo>
                  <a:pt x="893" y="1"/>
                  <a:pt x="685" y="75"/>
                  <a:pt x="517" y="243"/>
                </a:cubicBezTo>
                <a:cubicBezTo>
                  <a:pt x="0"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4884186"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4884186"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48841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48841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48726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4872614" y="1236263"/>
            <a:ext cx="74074" cy="62465"/>
          </a:xfrm>
          <a:custGeom>
            <a:avLst/>
            <a:gdLst/>
            <a:ahLst/>
            <a:cxnLst/>
            <a:rect l="l" t="t" r="r" b="b"/>
            <a:pathLst>
              <a:path w="1946" h="1641" extrusionOk="0">
                <a:moveTo>
                  <a:pt x="1099" y="1"/>
                </a:moveTo>
                <a:cubicBezTo>
                  <a:pt x="893" y="1"/>
                  <a:pt x="685" y="75"/>
                  <a:pt x="517" y="243"/>
                </a:cubicBezTo>
                <a:cubicBezTo>
                  <a:pt x="0"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txBox="1">
            <a:spLocks noGrp="1"/>
          </p:cNvSpPr>
          <p:nvPr>
            <p:ph type="ctrTitle"/>
          </p:nvPr>
        </p:nvSpPr>
        <p:spPr>
          <a:xfrm>
            <a:off x="637550" y="1470025"/>
            <a:ext cx="3955800" cy="25611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6000"/>
              <a:buFont typeface="Lato"/>
              <a:buNone/>
              <a:defRPr sz="5600">
                <a:solidFill>
                  <a:schemeClr val="dk1"/>
                </a:solidFill>
              </a:defRPr>
            </a:lvl1pPr>
            <a:lvl2pPr lvl="1" algn="ctr">
              <a:spcBef>
                <a:spcPts val="0"/>
              </a:spcBef>
              <a:spcAft>
                <a:spcPts val="0"/>
              </a:spcAft>
              <a:buClr>
                <a:schemeClr val="dk1"/>
              </a:buClr>
              <a:buSzPts val="5200"/>
              <a:buFont typeface="Lato"/>
              <a:buNone/>
              <a:defRPr sz="5200">
                <a:solidFill>
                  <a:schemeClr val="dk1"/>
                </a:solidFill>
                <a:latin typeface="Lato"/>
                <a:ea typeface="Lato"/>
                <a:cs typeface="Lato"/>
                <a:sym typeface="Lato"/>
              </a:defRPr>
            </a:lvl2pPr>
            <a:lvl3pPr lvl="2" algn="ctr">
              <a:spcBef>
                <a:spcPts val="0"/>
              </a:spcBef>
              <a:spcAft>
                <a:spcPts val="0"/>
              </a:spcAft>
              <a:buClr>
                <a:schemeClr val="dk1"/>
              </a:buClr>
              <a:buSzPts val="5200"/>
              <a:buFont typeface="Lato"/>
              <a:buNone/>
              <a:defRPr sz="5200">
                <a:solidFill>
                  <a:schemeClr val="dk1"/>
                </a:solidFill>
                <a:latin typeface="Lato"/>
                <a:ea typeface="Lato"/>
                <a:cs typeface="Lato"/>
                <a:sym typeface="Lato"/>
              </a:defRPr>
            </a:lvl3pPr>
            <a:lvl4pPr lvl="3" algn="ctr">
              <a:spcBef>
                <a:spcPts val="0"/>
              </a:spcBef>
              <a:spcAft>
                <a:spcPts val="0"/>
              </a:spcAft>
              <a:buClr>
                <a:schemeClr val="dk1"/>
              </a:buClr>
              <a:buSzPts val="5200"/>
              <a:buFont typeface="Lato"/>
              <a:buNone/>
              <a:defRPr sz="5200">
                <a:solidFill>
                  <a:schemeClr val="dk1"/>
                </a:solidFill>
                <a:latin typeface="Lato"/>
                <a:ea typeface="Lato"/>
                <a:cs typeface="Lato"/>
                <a:sym typeface="Lato"/>
              </a:defRPr>
            </a:lvl4pPr>
            <a:lvl5pPr lvl="4" algn="ctr">
              <a:spcBef>
                <a:spcPts val="0"/>
              </a:spcBef>
              <a:spcAft>
                <a:spcPts val="0"/>
              </a:spcAft>
              <a:buClr>
                <a:schemeClr val="dk1"/>
              </a:buClr>
              <a:buSzPts val="5200"/>
              <a:buFont typeface="Lato"/>
              <a:buNone/>
              <a:defRPr sz="5200">
                <a:solidFill>
                  <a:schemeClr val="dk1"/>
                </a:solidFill>
                <a:latin typeface="Lato"/>
                <a:ea typeface="Lato"/>
                <a:cs typeface="Lato"/>
                <a:sym typeface="Lato"/>
              </a:defRPr>
            </a:lvl5pPr>
            <a:lvl6pPr lvl="5" algn="ctr">
              <a:spcBef>
                <a:spcPts val="0"/>
              </a:spcBef>
              <a:spcAft>
                <a:spcPts val="0"/>
              </a:spcAft>
              <a:buClr>
                <a:schemeClr val="dk1"/>
              </a:buClr>
              <a:buSzPts val="5200"/>
              <a:buFont typeface="Lato"/>
              <a:buNone/>
              <a:defRPr sz="5200">
                <a:solidFill>
                  <a:schemeClr val="dk1"/>
                </a:solidFill>
                <a:latin typeface="Lato"/>
                <a:ea typeface="Lato"/>
                <a:cs typeface="Lato"/>
                <a:sym typeface="Lato"/>
              </a:defRPr>
            </a:lvl6pPr>
            <a:lvl7pPr lvl="6" algn="ctr">
              <a:spcBef>
                <a:spcPts val="0"/>
              </a:spcBef>
              <a:spcAft>
                <a:spcPts val="0"/>
              </a:spcAft>
              <a:buClr>
                <a:schemeClr val="dk1"/>
              </a:buClr>
              <a:buSzPts val="5200"/>
              <a:buFont typeface="Lato"/>
              <a:buNone/>
              <a:defRPr sz="5200">
                <a:solidFill>
                  <a:schemeClr val="dk1"/>
                </a:solidFill>
                <a:latin typeface="Lato"/>
                <a:ea typeface="Lato"/>
                <a:cs typeface="Lato"/>
                <a:sym typeface="Lato"/>
              </a:defRPr>
            </a:lvl7pPr>
            <a:lvl8pPr lvl="7" algn="ctr">
              <a:spcBef>
                <a:spcPts val="0"/>
              </a:spcBef>
              <a:spcAft>
                <a:spcPts val="0"/>
              </a:spcAft>
              <a:buClr>
                <a:schemeClr val="dk1"/>
              </a:buClr>
              <a:buSzPts val="5200"/>
              <a:buFont typeface="Lato"/>
              <a:buNone/>
              <a:defRPr sz="5200">
                <a:solidFill>
                  <a:schemeClr val="dk1"/>
                </a:solidFill>
                <a:latin typeface="Lato"/>
                <a:ea typeface="Lato"/>
                <a:cs typeface="Lato"/>
                <a:sym typeface="Lato"/>
              </a:defRPr>
            </a:lvl8pPr>
            <a:lvl9pPr lvl="8" algn="ctr">
              <a:spcBef>
                <a:spcPts val="0"/>
              </a:spcBef>
              <a:spcAft>
                <a:spcPts val="0"/>
              </a:spcAft>
              <a:buClr>
                <a:schemeClr val="dk1"/>
              </a:buClr>
              <a:buSzPts val="5200"/>
              <a:buFont typeface="Lato"/>
              <a:buNone/>
              <a:defRPr sz="5200">
                <a:solidFill>
                  <a:schemeClr val="dk1"/>
                </a:solidFill>
                <a:latin typeface="Lato"/>
                <a:ea typeface="Lato"/>
                <a:cs typeface="Lato"/>
                <a:sym typeface="Lato"/>
              </a:defRPr>
            </a:lvl9pPr>
          </a:lstStyle>
          <a:p>
            <a:endParaRPr/>
          </a:p>
        </p:txBody>
      </p:sp>
      <p:sp>
        <p:nvSpPr>
          <p:cNvPr id="138" name="Google Shape;138;p2"/>
          <p:cNvSpPr txBox="1">
            <a:spLocks noGrp="1"/>
          </p:cNvSpPr>
          <p:nvPr>
            <p:ph type="subTitle" idx="1"/>
          </p:nvPr>
        </p:nvSpPr>
        <p:spPr>
          <a:xfrm>
            <a:off x="637550" y="4030950"/>
            <a:ext cx="3955800" cy="426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1800"/>
              <a:buFont typeface="Lato Light"/>
              <a:buNone/>
              <a:defRPr sz="1700">
                <a:solidFill>
                  <a:schemeClr val="accent4"/>
                </a:solidFill>
              </a:defRPr>
            </a:lvl1pPr>
            <a:lvl2pPr lvl="1" algn="ctr">
              <a:lnSpc>
                <a:spcPct val="100000"/>
              </a:lnSpc>
              <a:spcBef>
                <a:spcPts val="0"/>
              </a:spcBef>
              <a:spcAft>
                <a:spcPts val="0"/>
              </a:spcAft>
              <a:buClr>
                <a:schemeClr val="dk1"/>
              </a:buClr>
              <a:buSzPts val="2800"/>
              <a:buFont typeface="Lato"/>
              <a:buNone/>
              <a:defRPr sz="2800">
                <a:solidFill>
                  <a:schemeClr val="dk1"/>
                </a:solidFill>
                <a:latin typeface="Lato"/>
                <a:ea typeface="Lato"/>
                <a:cs typeface="Lato"/>
                <a:sym typeface="Lato"/>
              </a:defRPr>
            </a:lvl2pPr>
            <a:lvl3pPr lvl="2" algn="ctr">
              <a:lnSpc>
                <a:spcPct val="100000"/>
              </a:lnSpc>
              <a:spcBef>
                <a:spcPts val="0"/>
              </a:spcBef>
              <a:spcAft>
                <a:spcPts val="0"/>
              </a:spcAft>
              <a:buClr>
                <a:schemeClr val="dk1"/>
              </a:buClr>
              <a:buSzPts val="2800"/>
              <a:buFont typeface="Lato"/>
              <a:buNone/>
              <a:defRPr sz="2800">
                <a:solidFill>
                  <a:schemeClr val="dk1"/>
                </a:solidFill>
                <a:latin typeface="Lato"/>
                <a:ea typeface="Lato"/>
                <a:cs typeface="Lato"/>
                <a:sym typeface="Lato"/>
              </a:defRPr>
            </a:lvl3pPr>
            <a:lvl4pPr lvl="3" algn="ctr">
              <a:lnSpc>
                <a:spcPct val="100000"/>
              </a:lnSpc>
              <a:spcBef>
                <a:spcPts val="0"/>
              </a:spcBef>
              <a:spcAft>
                <a:spcPts val="0"/>
              </a:spcAft>
              <a:buClr>
                <a:schemeClr val="dk1"/>
              </a:buClr>
              <a:buSzPts val="2800"/>
              <a:buFont typeface="Lato"/>
              <a:buNone/>
              <a:defRPr sz="2800">
                <a:solidFill>
                  <a:schemeClr val="dk1"/>
                </a:solidFill>
                <a:latin typeface="Lato"/>
                <a:ea typeface="Lato"/>
                <a:cs typeface="Lato"/>
                <a:sym typeface="Lato"/>
              </a:defRPr>
            </a:lvl4pPr>
            <a:lvl5pPr lvl="4" algn="ctr">
              <a:lnSpc>
                <a:spcPct val="100000"/>
              </a:lnSpc>
              <a:spcBef>
                <a:spcPts val="0"/>
              </a:spcBef>
              <a:spcAft>
                <a:spcPts val="0"/>
              </a:spcAft>
              <a:buClr>
                <a:schemeClr val="dk1"/>
              </a:buClr>
              <a:buSzPts val="2800"/>
              <a:buFont typeface="Lato"/>
              <a:buNone/>
              <a:defRPr sz="2800">
                <a:solidFill>
                  <a:schemeClr val="dk1"/>
                </a:solidFill>
                <a:latin typeface="Lato"/>
                <a:ea typeface="Lato"/>
                <a:cs typeface="Lato"/>
                <a:sym typeface="Lato"/>
              </a:defRPr>
            </a:lvl5pPr>
            <a:lvl6pPr lvl="5" algn="ctr">
              <a:lnSpc>
                <a:spcPct val="100000"/>
              </a:lnSpc>
              <a:spcBef>
                <a:spcPts val="0"/>
              </a:spcBef>
              <a:spcAft>
                <a:spcPts val="0"/>
              </a:spcAft>
              <a:buClr>
                <a:schemeClr val="dk1"/>
              </a:buClr>
              <a:buSzPts val="2800"/>
              <a:buFont typeface="Lato"/>
              <a:buNone/>
              <a:defRPr sz="2800">
                <a:solidFill>
                  <a:schemeClr val="dk1"/>
                </a:solidFill>
                <a:latin typeface="Lato"/>
                <a:ea typeface="Lato"/>
                <a:cs typeface="Lato"/>
                <a:sym typeface="Lato"/>
              </a:defRPr>
            </a:lvl6pPr>
            <a:lvl7pPr lvl="6" algn="ctr">
              <a:lnSpc>
                <a:spcPct val="100000"/>
              </a:lnSpc>
              <a:spcBef>
                <a:spcPts val="0"/>
              </a:spcBef>
              <a:spcAft>
                <a:spcPts val="0"/>
              </a:spcAft>
              <a:buClr>
                <a:schemeClr val="dk1"/>
              </a:buClr>
              <a:buSzPts val="2800"/>
              <a:buFont typeface="Lato"/>
              <a:buNone/>
              <a:defRPr sz="2800">
                <a:solidFill>
                  <a:schemeClr val="dk1"/>
                </a:solidFill>
                <a:latin typeface="Lato"/>
                <a:ea typeface="Lato"/>
                <a:cs typeface="Lato"/>
                <a:sym typeface="Lato"/>
              </a:defRPr>
            </a:lvl7pPr>
            <a:lvl8pPr lvl="7" algn="ctr">
              <a:lnSpc>
                <a:spcPct val="100000"/>
              </a:lnSpc>
              <a:spcBef>
                <a:spcPts val="0"/>
              </a:spcBef>
              <a:spcAft>
                <a:spcPts val="0"/>
              </a:spcAft>
              <a:buClr>
                <a:schemeClr val="dk1"/>
              </a:buClr>
              <a:buSzPts val="2800"/>
              <a:buFont typeface="Lato"/>
              <a:buNone/>
              <a:defRPr sz="2800">
                <a:solidFill>
                  <a:schemeClr val="dk1"/>
                </a:solidFill>
                <a:latin typeface="Lato"/>
                <a:ea typeface="Lato"/>
                <a:cs typeface="Lato"/>
                <a:sym typeface="Lato"/>
              </a:defRPr>
            </a:lvl8pPr>
            <a:lvl9pPr lvl="8" algn="ctr">
              <a:lnSpc>
                <a:spcPct val="100000"/>
              </a:lnSpc>
              <a:spcBef>
                <a:spcPts val="0"/>
              </a:spcBef>
              <a:spcAft>
                <a:spcPts val="0"/>
              </a:spcAft>
              <a:buClr>
                <a:schemeClr val="dk1"/>
              </a:buClr>
              <a:buSzPts val="2800"/>
              <a:buFont typeface="Lato"/>
              <a:buNone/>
              <a:defRPr sz="2800">
                <a:solidFill>
                  <a:schemeClr val="dk1"/>
                </a:solidFill>
                <a:latin typeface="Lato"/>
                <a:ea typeface="Lato"/>
                <a:cs typeface="Lato"/>
                <a:sym typeface="Lato"/>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3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dk1"/>
        </a:solidFill>
        <a:effectLst/>
      </p:bgPr>
    </p:bg>
    <p:spTree>
      <p:nvGrpSpPr>
        <p:cNvPr id="1" name="Shape 1233"/>
        <p:cNvGrpSpPr/>
        <p:nvPr/>
      </p:nvGrpSpPr>
      <p:grpSpPr>
        <a:xfrm>
          <a:off x="0" y="0"/>
          <a:ext cx="0" cy="0"/>
          <a:chOff x="0" y="0"/>
          <a:chExt cx="0" cy="0"/>
        </a:xfrm>
      </p:grpSpPr>
      <p:sp>
        <p:nvSpPr>
          <p:cNvPr id="1234" name="Google Shape;1234;p13"/>
          <p:cNvSpPr txBox="1">
            <a:spLocks noGrp="1"/>
          </p:cNvSpPr>
          <p:nvPr>
            <p:ph type="title" hasCustomPrompt="1"/>
          </p:nvPr>
        </p:nvSpPr>
        <p:spPr>
          <a:xfrm>
            <a:off x="837219" y="1384913"/>
            <a:ext cx="1069200" cy="7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solidFill>
                  <a:schemeClr val="accent4"/>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235" name="Google Shape;1235;p13"/>
          <p:cNvSpPr txBox="1">
            <a:spLocks noGrp="1"/>
          </p:cNvSpPr>
          <p:nvPr>
            <p:ph type="title" idx="2"/>
          </p:nvPr>
        </p:nvSpPr>
        <p:spPr>
          <a:xfrm>
            <a:off x="1908531" y="1384913"/>
            <a:ext cx="24549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700">
                <a:solidFill>
                  <a:schemeClr val="lt1"/>
                </a:solidFill>
              </a:defRPr>
            </a:lvl1pPr>
            <a:lvl2pPr lvl="1" rtl="0">
              <a:lnSpc>
                <a:spcPct val="100000"/>
              </a:lnSpc>
              <a:spcBef>
                <a:spcPts val="0"/>
              </a:spcBef>
              <a:spcAft>
                <a:spcPts val="0"/>
              </a:spcAft>
              <a:buNone/>
              <a:defRPr sz="1700">
                <a:solidFill>
                  <a:schemeClr val="lt1"/>
                </a:solidFill>
              </a:defRPr>
            </a:lvl2pPr>
            <a:lvl3pPr lvl="2" rtl="0">
              <a:lnSpc>
                <a:spcPct val="100000"/>
              </a:lnSpc>
              <a:spcBef>
                <a:spcPts val="0"/>
              </a:spcBef>
              <a:spcAft>
                <a:spcPts val="0"/>
              </a:spcAft>
              <a:buNone/>
              <a:defRPr sz="1700">
                <a:solidFill>
                  <a:schemeClr val="lt1"/>
                </a:solidFill>
              </a:defRPr>
            </a:lvl3pPr>
            <a:lvl4pPr lvl="3" rtl="0">
              <a:lnSpc>
                <a:spcPct val="100000"/>
              </a:lnSpc>
              <a:spcBef>
                <a:spcPts val="0"/>
              </a:spcBef>
              <a:spcAft>
                <a:spcPts val="0"/>
              </a:spcAft>
              <a:buNone/>
              <a:defRPr sz="1700">
                <a:solidFill>
                  <a:schemeClr val="lt1"/>
                </a:solidFill>
              </a:defRPr>
            </a:lvl4pPr>
            <a:lvl5pPr lvl="4" rtl="0">
              <a:lnSpc>
                <a:spcPct val="100000"/>
              </a:lnSpc>
              <a:spcBef>
                <a:spcPts val="0"/>
              </a:spcBef>
              <a:spcAft>
                <a:spcPts val="0"/>
              </a:spcAft>
              <a:buNone/>
              <a:defRPr sz="1700">
                <a:solidFill>
                  <a:schemeClr val="lt1"/>
                </a:solidFill>
              </a:defRPr>
            </a:lvl5pPr>
            <a:lvl6pPr lvl="5" rtl="0">
              <a:lnSpc>
                <a:spcPct val="100000"/>
              </a:lnSpc>
              <a:spcBef>
                <a:spcPts val="0"/>
              </a:spcBef>
              <a:spcAft>
                <a:spcPts val="0"/>
              </a:spcAft>
              <a:buNone/>
              <a:defRPr sz="1700">
                <a:solidFill>
                  <a:schemeClr val="lt1"/>
                </a:solidFill>
              </a:defRPr>
            </a:lvl6pPr>
            <a:lvl7pPr lvl="6" rtl="0">
              <a:lnSpc>
                <a:spcPct val="100000"/>
              </a:lnSpc>
              <a:spcBef>
                <a:spcPts val="0"/>
              </a:spcBef>
              <a:spcAft>
                <a:spcPts val="0"/>
              </a:spcAft>
              <a:buNone/>
              <a:defRPr sz="1700">
                <a:solidFill>
                  <a:schemeClr val="lt1"/>
                </a:solidFill>
              </a:defRPr>
            </a:lvl7pPr>
            <a:lvl8pPr lvl="7" rtl="0">
              <a:lnSpc>
                <a:spcPct val="100000"/>
              </a:lnSpc>
              <a:spcBef>
                <a:spcPts val="0"/>
              </a:spcBef>
              <a:spcAft>
                <a:spcPts val="0"/>
              </a:spcAft>
              <a:buNone/>
              <a:defRPr sz="1700">
                <a:solidFill>
                  <a:schemeClr val="lt1"/>
                </a:solidFill>
              </a:defRPr>
            </a:lvl8pPr>
            <a:lvl9pPr lvl="8" rtl="0">
              <a:lnSpc>
                <a:spcPct val="100000"/>
              </a:lnSpc>
              <a:spcBef>
                <a:spcPts val="0"/>
              </a:spcBef>
              <a:spcAft>
                <a:spcPts val="0"/>
              </a:spcAft>
              <a:buNone/>
              <a:defRPr sz="1700">
                <a:solidFill>
                  <a:schemeClr val="lt1"/>
                </a:solidFill>
              </a:defRPr>
            </a:lvl9pPr>
          </a:lstStyle>
          <a:p>
            <a:endParaRPr/>
          </a:p>
        </p:txBody>
      </p:sp>
      <p:sp>
        <p:nvSpPr>
          <p:cNvPr id="1236" name="Google Shape;1236;p13"/>
          <p:cNvSpPr txBox="1">
            <a:spLocks noGrp="1"/>
          </p:cNvSpPr>
          <p:nvPr>
            <p:ph type="subTitle" idx="1"/>
          </p:nvPr>
        </p:nvSpPr>
        <p:spPr>
          <a:xfrm>
            <a:off x="1908525" y="1750625"/>
            <a:ext cx="2454900" cy="584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None/>
              <a:defRPr sz="1400">
                <a:solidFill>
                  <a:schemeClr val="lt1"/>
                </a:solidFill>
              </a:defRPr>
            </a:lvl1pPr>
            <a:lvl2pPr lvl="1">
              <a:lnSpc>
                <a:spcPct val="100000"/>
              </a:lnSpc>
              <a:spcBef>
                <a:spcPts val="0"/>
              </a:spcBef>
              <a:spcAft>
                <a:spcPts val="0"/>
              </a:spcAft>
              <a:buNone/>
              <a:defRPr sz="1400">
                <a:solidFill>
                  <a:schemeClr val="lt1"/>
                </a:solidFill>
              </a:defRPr>
            </a:lvl2pPr>
            <a:lvl3pPr lvl="2">
              <a:lnSpc>
                <a:spcPct val="100000"/>
              </a:lnSpc>
              <a:spcBef>
                <a:spcPts val="0"/>
              </a:spcBef>
              <a:spcAft>
                <a:spcPts val="0"/>
              </a:spcAft>
              <a:buNone/>
              <a:defRPr sz="1400">
                <a:solidFill>
                  <a:schemeClr val="lt1"/>
                </a:solidFill>
              </a:defRPr>
            </a:lvl3pPr>
            <a:lvl4pPr lvl="3">
              <a:lnSpc>
                <a:spcPct val="100000"/>
              </a:lnSpc>
              <a:spcBef>
                <a:spcPts val="0"/>
              </a:spcBef>
              <a:spcAft>
                <a:spcPts val="0"/>
              </a:spcAft>
              <a:buNone/>
              <a:defRPr sz="1400">
                <a:solidFill>
                  <a:schemeClr val="lt1"/>
                </a:solidFill>
              </a:defRPr>
            </a:lvl4pPr>
            <a:lvl5pPr lvl="4">
              <a:lnSpc>
                <a:spcPct val="100000"/>
              </a:lnSpc>
              <a:spcBef>
                <a:spcPts val="0"/>
              </a:spcBef>
              <a:spcAft>
                <a:spcPts val="0"/>
              </a:spcAft>
              <a:buNone/>
              <a:defRPr sz="1400">
                <a:solidFill>
                  <a:schemeClr val="lt1"/>
                </a:solidFill>
              </a:defRPr>
            </a:lvl5pPr>
            <a:lvl6pPr lvl="5">
              <a:lnSpc>
                <a:spcPct val="100000"/>
              </a:lnSpc>
              <a:spcBef>
                <a:spcPts val="0"/>
              </a:spcBef>
              <a:spcAft>
                <a:spcPts val="0"/>
              </a:spcAft>
              <a:buNone/>
              <a:defRPr sz="1400">
                <a:solidFill>
                  <a:schemeClr val="lt1"/>
                </a:solidFill>
              </a:defRPr>
            </a:lvl6pPr>
            <a:lvl7pPr lvl="6">
              <a:lnSpc>
                <a:spcPct val="100000"/>
              </a:lnSpc>
              <a:spcBef>
                <a:spcPts val="0"/>
              </a:spcBef>
              <a:spcAft>
                <a:spcPts val="0"/>
              </a:spcAft>
              <a:buNone/>
              <a:defRPr sz="1400">
                <a:solidFill>
                  <a:schemeClr val="lt1"/>
                </a:solidFill>
              </a:defRPr>
            </a:lvl7pPr>
            <a:lvl8pPr lvl="7">
              <a:lnSpc>
                <a:spcPct val="100000"/>
              </a:lnSpc>
              <a:spcBef>
                <a:spcPts val="0"/>
              </a:spcBef>
              <a:spcAft>
                <a:spcPts val="0"/>
              </a:spcAft>
              <a:buNone/>
              <a:defRPr sz="1400">
                <a:solidFill>
                  <a:schemeClr val="lt1"/>
                </a:solidFill>
              </a:defRPr>
            </a:lvl8pPr>
            <a:lvl9pPr lvl="8">
              <a:lnSpc>
                <a:spcPct val="100000"/>
              </a:lnSpc>
              <a:spcBef>
                <a:spcPts val="0"/>
              </a:spcBef>
              <a:spcAft>
                <a:spcPts val="0"/>
              </a:spcAft>
              <a:buNone/>
              <a:defRPr sz="1400">
                <a:solidFill>
                  <a:schemeClr val="lt1"/>
                </a:solidFill>
              </a:defRPr>
            </a:lvl9pPr>
          </a:lstStyle>
          <a:p>
            <a:endParaRPr/>
          </a:p>
        </p:txBody>
      </p:sp>
      <p:sp>
        <p:nvSpPr>
          <p:cNvPr id="1237" name="Google Shape;1237;p13"/>
          <p:cNvSpPr txBox="1">
            <a:spLocks noGrp="1"/>
          </p:cNvSpPr>
          <p:nvPr>
            <p:ph type="title" idx="3" hasCustomPrompt="1"/>
          </p:nvPr>
        </p:nvSpPr>
        <p:spPr>
          <a:xfrm>
            <a:off x="837219" y="2477050"/>
            <a:ext cx="1069200" cy="7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solidFill>
                  <a:schemeClr val="accent4"/>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238" name="Google Shape;1238;p13"/>
          <p:cNvSpPr txBox="1">
            <a:spLocks noGrp="1"/>
          </p:cNvSpPr>
          <p:nvPr>
            <p:ph type="title" idx="4"/>
          </p:nvPr>
        </p:nvSpPr>
        <p:spPr>
          <a:xfrm>
            <a:off x="1908531" y="2477063"/>
            <a:ext cx="24549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700">
                <a:solidFill>
                  <a:schemeClr val="lt1"/>
                </a:solidFill>
              </a:defRPr>
            </a:lvl1pPr>
            <a:lvl2pPr lvl="1" rtl="0">
              <a:lnSpc>
                <a:spcPct val="100000"/>
              </a:lnSpc>
              <a:spcBef>
                <a:spcPts val="0"/>
              </a:spcBef>
              <a:spcAft>
                <a:spcPts val="0"/>
              </a:spcAft>
              <a:buNone/>
              <a:defRPr sz="1700">
                <a:solidFill>
                  <a:schemeClr val="lt1"/>
                </a:solidFill>
              </a:defRPr>
            </a:lvl2pPr>
            <a:lvl3pPr lvl="2" rtl="0">
              <a:lnSpc>
                <a:spcPct val="100000"/>
              </a:lnSpc>
              <a:spcBef>
                <a:spcPts val="0"/>
              </a:spcBef>
              <a:spcAft>
                <a:spcPts val="0"/>
              </a:spcAft>
              <a:buNone/>
              <a:defRPr sz="1700">
                <a:solidFill>
                  <a:schemeClr val="lt1"/>
                </a:solidFill>
              </a:defRPr>
            </a:lvl3pPr>
            <a:lvl4pPr lvl="3" rtl="0">
              <a:lnSpc>
                <a:spcPct val="100000"/>
              </a:lnSpc>
              <a:spcBef>
                <a:spcPts val="0"/>
              </a:spcBef>
              <a:spcAft>
                <a:spcPts val="0"/>
              </a:spcAft>
              <a:buNone/>
              <a:defRPr sz="1700">
                <a:solidFill>
                  <a:schemeClr val="lt1"/>
                </a:solidFill>
              </a:defRPr>
            </a:lvl4pPr>
            <a:lvl5pPr lvl="4" rtl="0">
              <a:lnSpc>
                <a:spcPct val="100000"/>
              </a:lnSpc>
              <a:spcBef>
                <a:spcPts val="0"/>
              </a:spcBef>
              <a:spcAft>
                <a:spcPts val="0"/>
              </a:spcAft>
              <a:buNone/>
              <a:defRPr sz="1700">
                <a:solidFill>
                  <a:schemeClr val="lt1"/>
                </a:solidFill>
              </a:defRPr>
            </a:lvl5pPr>
            <a:lvl6pPr lvl="5" rtl="0">
              <a:lnSpc>
                <a:spcPct val="100000"/>
              </a:lnSpc>
              <a:spcBef>
                <a:spcPts val="0"/>
              </a:spcBef>
              <a:spcAft>
                <a:spcPts val="0"/>
              </a:spcAft>
              <a:buNone/>
              <a:defRPr sz="1700">
                <a:solidFill>
                  <a:schemeClr val="lt1"/>
                </a:solidFill>
              </a:defRPr>
            </a:lvl6pPr>
            <a:lvl7pPr lvl="6" rtl="0">
              <a:lnSpc>
                <a:spcPct val="100000"/>
              </a:lnSpc>
              <a:spcBef>
                <a:spcPts val="0"/>
              </a:spcBef>
              <a:spcAft>
                <a:spcPts val="0"/>
              </a:spcAft>
              <a:buNone/>
              <a:defRPr sz="1700">
                <a:solidFill>
                  <a:schemeClr val="lt1"/>
                </a:solidFill>
              </a:defRPr>
            </a:lvl7pPr>
            <a:lvl8pPr lvl="7" rtl="0">
              <a:lnSpc>
                <a:spcPct val="100000"/>
              </a:lnSpc>
              <a:spcBef>
                <a:spcPts val="0"/>
              </a:spcBef>
              <a:spcAft>
                <a:spcPts val="0"/>
              </a:spcAft>
              <a:buNone/>
              <a:defRPr sz="1700">
                <a:solidFill>
                  <a:schemeClr val="lt1"/>
                </a:solidFill>
              </a:defRPr>
            </a:lvl8pPr>
            <a:lvl9pPr lvl="8" rtl="0">
              <a:lnSpc>
                <a:spcPct val="100000"/>
              </a:lnSpc>
              <a:spcBef>
                <a:spcPts val="0"/>
              </a:spcBef>
              <a:spcAft>
                <a:spcPts val="0"/>
              </a:spcAft>
              <a:buNone/>
              <a:defRPr sz="1700">
                <a:solidFill>
                  <a:schemeClr val="lt1"/>
                </a:solidFill>
              </a:defRPr>
            </a:lvl9pPr>
          </a:lstStyle>
          <a:p>
            <a:endParaRPr/>
          </a:p>
        </p:txBody>
      </p:sp>
      <p:sp>
        <p:nvSpPr>
          <p:cNvPr id="1239" name="Google Shape;1239;p13"/>
          <p:cNvSpPr txBox="1">
            <a:spLocks noGrp="1"/>
          </p:cNvSpPr>
          <p:nvPr>
            <p:ph type="subTitle" idx="5"/>
          </p:nvPr>
        </p:nvSpPr>
        <p:spPr>
          <a:xfrm>
            <a:off x="1908525" y="2842765"/>
            <a:ext cx="2454900" cy="58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1240" name="Google Shape;1240;p13"/>
          <p:cNvSpPr txBox="1">
            <a:spLocks noGrp="1"/>
          </p:cNvSpPr>
          <p:nvPr>
            <p:ph type="title" idx="6" hasCustomPrompt="1"/>
          </p:nvPr>
        </p:nvSpPr>
        <p:spPr>
          <a:xfrm>
            <a:off x="842981" y="3569188"/>
            <a:ext cx="1069200" cy="7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solidFill>
                  <a:schemeClr val="accent4"/>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241" name="Google Shape;1241;p13"/>
          <p:cNvSpPr txBox="1">
            <a:spLocks noGrp="1"/>
          </p:cNvSpPr>
          <p:nvPr>
            <p:ph type="title" idx="7"/>
          </p:nvPr>
        </p:nvSpPr>
        <p:spPr>
          <a:xfrm>
            <a:off x="1908531" y="3569188"/>
            <a:ext cx="24549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700">
                <a:solidFill>
                  <a:schemeClr val="lt1"/>
                </a:solidFill>
              </a:defRPr>
            </a:lvl1pPr>
            <a:lvl2pPr lvl="1" rtl="0">
              <a:lnSpc>
                <a:spcPct val="100000"/>
              </a:lnSpc>
              <a:spcBef>
                <a:spcPts val="0"/>
              </a:spcBef>
              <a:spcAft>
                <a:spcPts val="0"/>
              </a:spcAft>
              <a:buNone/>
              <a:defRPr sz="1700">
                <a:solidFill>
                  <a:schemeClr val="lt1"/>
                </a:solidFill>
              </a:defRPr>
            </a:lvl2pPr>
            <a:lvl3pPr lvl="2" rtl="0">
              <a:lnSpc>
                <a:spcPct val="100000"/>
              </a:lnSpc>
              <a:spcBef>
                <a:spcPts val="0"/>
              </a:spcBef>
              <a:spcAft>
                <a:spcPts val="0"/>
              </a:spcAft>
              <a:buNone/>
              <a:defRPr sz="1700">
                <a:solidFill>
                  <a:schemeClr val="lt1"/>
                </a:solidFill>
              </a:defRPr>
            </a:lvl3pPr>
            <a:lvl4pPr lvl="3" rtl="0">
              <a:lnSpc>
                <a:spcPct val="100000"/>
              </a:lnSpc>
              <a:spcBef>
                <a:spcPts val="0"/>
              </a:spcBef>
              <a:spcAft>
                <a:spcPts val="0"/>
              </a:spcAft>
              <a:buNone/>
              <a:defRPr sz="1700">
                <a:solidFill>
                  <a:schemeClr val="lt1"/>
                </a:solidFill>
              </a:defRPr>
            </a:lvl4pPr>
            <a:lvl5pPr lvl="4" rtl="0">
              <a:lnSpc>
                <a:spcPct val="100000"/>
              </a:lnSpc>
              <a:spcBef>
                <a:spcPts val="0"/>
              </a:spcBef>
              <a:spcAft>
                <a:spcPts val="0"/>
              </a:spcAft>
              <a:buNone/>
              <a:defRPr sz="1700">
                <a:solidFill>
                  <a:schemeClr val="lt1"/>
                </a:solidFill>
              </a:defRPr>
            </a:lvl5pPr>
            <a:lvl6pPr lvl="5" rtl="0">
              <a:lnSpc>
                <a:spcPct val="100000"/>
              </a:lnSpc>
              <a:spcBef>
                <a:spcPts val="0"/>
              </a:spcBef>
              <a:spcAft>
                <a:spcPts val="0"/>
              </a:spcAft>
              <a:buNone/>
              <a:defRPr sz="1700">
                <a:solidFill>
                  <a:schemeClr val="lt1"/>
                </a:solidFill>
              </a:defRPr>
            </a:lvl6pPr>
            <a:lvl7pPr lvl="6" rtl="0">
              <a:lnSpc>
                <a:spcPct val="100000"/>
              </a:lnSpc>
              <a:spcBef>
                <a:spcPts val="0"/>
              </a:spcBef>
              <a:spcAft>
                <a:spcPts val="0"/>
              </a:spcAft>
              <a:buNone/>
              <a:defRPr sz="1700">
                <a:solidFill>
                  <a:schemeClr val="lt1"/>
                </a:solidFill>
              </a:defRPr>
            </a:lvl7pPr>
            <a:lvl8pPr lvl="7" rtl="0">
              <a:lnSpc>
                <a:spcPct val="100000"/>
              </a:lnSpc>
              <a:spcBef>
                <a:spcPts val="0"/>
              </a:spcBef>
              <a:spcAft>
                <a:spcPts val="0"/>
              </a:spcAft>
              <a:buNone/>
              <a:defRPr sz="1700">
                <a:solidFill>
                  <a:schemeClr val="lt1"/>
                </a:solidFill>
              </a:defRPr>
            </a:lvl8pPr>
            <a:lvl9pPr lvl="8" rtl="0">
              <a:lnSpc>
                <a:spcPct val="100000"/>
              </a:lnSpc>
              <a:spcBef>
                <a:spcPts val="0"/>
              </a:spcBef>
              <a:spcAft>
                <a:spcPts val="0"/>
              </a:spcAft>
              <a:buNone/>
              <a:defRPr sz="1700">
                <a:solidFill>
                  <a:schemeClr val="lt1"/>
                </a:solidFill>
              </a:defRPr>
            </a:lvl9pPr>
          </a:lstStyle>
          <a:p>
            <a:endParaRPr/>
          </a:p>
        </p:txBody>
      </p:sp>
      <p:sp>
        <p:nvSpPr>
          <p:cNvPr id="1242" name="Google Shape;1242;p13"/>
          <p:cNvSpPr txBox="1">
            <a:spLocks noGrp="1"/>
          </p:cNvSpPr>
          <p:nvPr>
            <p:ph type="subTitle" idx="8"/>
          </p:nvPr>
        </p:nvSpPr>
        <p:spPr>
          <a:xfrm>
            <a:off x="1908525" y="3934880"/>
            <a:ext cx="2454900" cy="58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1243" name="Google Shape;1243;p13"/>
          <p:cNvSpPr txBox="1">
            <a:spLocks noGrp="1"/>
          </p:cNvSpPr>
          <p:nvPr>
            <p:ph type="title" idx="9"/>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2400"/>
              <a:buNone/>
              <a:defRPr sz="21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1244" name="Google Shape;1244;p13"/>
          <p:cNvSpPr txBox="1">
            <a:spLocks noGrp="1"/>
          </p:cNvSpPr>
          <p:nvPr>
            <p:ph type="title" idx="13" hasCustomPrompt="1"/>
          </p:nvPr>
        </p:nvSpPr>
        <p:spPr>
          <a:xfrm>
            <a:off x="4780569" y="1384913"/>
            <a:ext cx="1069200" cy="7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solidFill>
                  <a:schemeClr val="accent4"/>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245" name="Google Shape;1245;p13"/>
          <p:cNvSpPr txBox="1">
            <a:spLocks noGrp="1"/>
          </p:cNvSpPr>
          <p:nvPr>
            <p:ph type="title" idx="14"/>
          </p:nvPr>
        </p:nvSpPr>
        <p:spPr>
          <a:xfrm>
            <a:off x="5851881" y="1384913"/>
            <a:ext cx="24549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700">
                <a:solidFill>
                  <a:schemeClr val="lt1"/>
                </a:solidFill>
              </a:defRPr>
            </a:lvl1pPr>
            <a:lvl2pPr lvl="1" rtl="0">
              <a:lnSpc>
                <a:spcPct val="100000"/>
              </a:lnSpc>
              <a:spcBef>
                <a:spcPts val="0"/>
              </a:spcBef>
              <a:spcAft>
                <a:spcPts val="0"/>
              </a:spcAft>
              <a:buNone/>
              <a:defRPr sz="1700">
                <a:solidFill>
                  <a:schemeClr val="lt1"/>
                </a:solidFill>
              </a:defRPr>
            </a:lvl2pPr>
            <a:lvl3pPr lvl="2" rtl="0">
              <a:lnSpc>
                <a:spcPct val="100000"/>
              </a:lnSpc>
              <a:spcBef>
                <a:spcPts val="0"/>
              </a:spcBef>
              <a:spcAft>
                <a:spcPts val="0"/>
              </a:spcAft>
              <a:buNone/>
              <a:defRPr sz="1700">
                <a:solidFill>
                  <a:schemeClr val="lt1"/>
                </a:solidFill>
              </a:defRPr>
            </a:lvl3pPr>
            <a:lvl4pPr lvl="3" rtl="0">
              <a:lnSpc>
                <a:spcPct val="100000"/>
              </a:lnSpc>
              <a:spcBef>
                <a:spcPts val="0"/>
              </a:spcBef>
              <a:spcAft>
                <a:spcPts val="0"/>
              </a:spcAft>
              <a:buNone/>
              <a:defRPr sz="1700">
                <a:solidFill>
                  <a:schemeClr val="lt1"/>
                </a:solidFill>
              </a:defRPr>
            </a:lvl4pPr>
            <a:lvl5pPr lvl="4" rtl="0">
              <a:lnSpc>
                <a:spcPct val="100000"/>
              </a:lnSpc>
              <a:spcBef>
                <a:spcPts val="0"/>
              </a:spcBef>
              <a:spcAft>
                <a:spcPts val="0"/>
              </a:spcAft>
              <a:buNone/>
              <a:defRPr sz="1700">
                <a:solidFill>
                  <a:schemeClr val="lt1"/>
                </a:solidFill>
              </a:defRPr>
            </a:lvl5pPr>
            <a:lvl6pPr lvl="5" rtl="0">
              <a:lnSpc>
                <a:spcPct val="100000"/>
              </a:lnSpc>
              <a:spcBef>
                <a:spcPts val="0"/>
              </a:spcBef>
              <a:spcAft>
                <a:spcPts val="0"/>
              </a:spcAft>
              <a:buNone/>
              <a:defRPr sz="1700">
                <a:solidFill>
                  <a:schemeClr val="lt1"/>
                </a:solidFill>
              </a:defRPr>
            </a:lvl6pPr>
            <a:lvl7pPr lvl="6" rtl="0">
              <a:lnSpc>
                <a:spcPct val="100000"/>
              </a:lnSpc>
              <a:spcBef>
                <a:spcPts val="0"/>
              </a:spcBef>
              <a:spcAft>
                <a:spcPts val="0"/>
              </a:spcAft>
              <a:buNone/>
              <a:defRPr sz="1700">
                <a:solidFill>
                  <a:schemeClr val="lt1"/>
                </a:solidFill>
              </a:defRPr>
            </a:lvl7pPr>
            <a:lvl8pPr lvl="7" rtl="0">
              <a:lnSpc>
                <a:spcPct val="100000"/>
              </a:lnSpc>
              <a:spcBef>
                <a:spcPts val="0"/>
              </a:spcBef>
              <a:spcAft>
                <a:spcPts val="0"/>
              </a:spcAft>
              <a:buNone/>
              <a:defRPr sz="1700">
                <a:solidFill>
                  <a:schemeClr val="lt1"/>
                </a:solidFill>
              </a:defRPr>
            </a:lvl8pPr>
            <a:lvl9pPr lvl="8" rtl="0">
              <a:lnSpc>
                <a:spcPct val="100000"/>
              </a:lnSpc>
              <a:spcBef>
                <a:spcPts val="0"/>
              </a:spcBef>
              <a:spcAft>
                <a:spcPts val="0"/>
              </a:spcAft>
              <a:buNone/>
              <a:defRPr sz="1700">
                <a:solidFill>
                  <a:schemeClr val="lt1"/>
                </a:solidFill>
              </a:defRPr>
            </a:lvl9pPr>
          </a:lstStyle>
          <a:p>
            <a:endParaRPr/>
          </a:p>
        </p:txBody>
      </p:sp>
      <p:sp>
        <p:nvSpPr>
          <p:cNvPr id="1246" name="Google Shape;1246;p13"/>
          <p:cNvSpPr txBox="1">
            <a:spLocks noGrp="1"/>
          </p:cNvSpPr>
          <p:nvPr>
            <p:ph type="subTitle" idx="15"/>
          </p:nvPr>
        </p:nvSpPr>
        <p:spPr>
          <a:xfrm>
            <a:off x="5851875" y="1750625"/>
            <a:ext cx="2454900" cy="584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1247" name="Google Shape;1247;p13"/>
          <p:cNvSpPr txBox="1">
            <a:spLocks noGrp="1"/>
          </p:cNvSpPr>
          <p:nvPr>
            <p:ph type="title" idx="16" hasCustomPrompt="1"/>
          </p:nvPr>
        </p:nvSpPr>
        <p:spPr>
          <a:xfrm>
            <a:off x="4780569" y="2477050"/>
            <a:ext cx="1069200" cy="7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solidFill>
                  <a:schemeClr val="accent4"/>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248" name="Google Shape;1248;p13"/>
          <p:cNvSpPr txBox="1">
            <a:spLocks noGrp="1"/>
          </p:cNvSpPr>
          <p:nvPr>
            <p:ph type="title" idx="17"/>
          </p:nvPr>
        </p:nvSpPr>
        <p:spPr>
          <a:xfrm>
            <a:off x="5851881" y="2477063"/>
            <a:ext cx="24549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700">
                <a:solidFill>
                  <a:schemeClr val="lt1"/>
                </a:solidFill>
              </a:defRPr>
            </a:lvl1pPr>
            <a:lvl2pPr lvl="1" rtl="0">
              <a:lnSpc>
                <a:spcPct val="100000"/>
              </a:lnSpc>
              <a:spcBef>
                <a:spcPts val="0"/>
              </a:spcBef>
              <a:spcAft>
                <a:spcPts val="0"/>
              </a:spcAft>
              <a:buNone/>
              <a:defRPr sz="1700">
                <a:solidFill>
                  <a:schemeClr val="lt1"/>
                </a:solidFill>
              </a:defRPr>
            </a:lvl2pPr>
            <a:lvl3pPr lvl="2" rtl="0">
              <a:lnSpc>
                <a:spcPct val="100000"/>
              </a:lnSpc>
              <a:spcBef>
                <a:spcPts val="0"/>
              </a:spcBef>
              <a:spcAft>
                <a:spcPts val="0"/>
              </a:spcAft>
              <a:buNone/>
              <a:defRPr sz="1700">
                <a:solidFill>
                  <a:schemeClr val="lt1"/>
                </a:solidFill>
              </a:defRPr>
            </a:lvl3pPr>
            <a:lvl4pPr lvl="3" rtl="0">
              <a:lnSpc>
                <a:spcPct val="100000"/>
              </a:lnSpc>
              <a:spcBef>
                <a:spcPts val="0"/>
              </a:spcBef>
              <a:spcAft>
                <a:spcPts val="0"/>
              </a:spcAft>
              <a:buNone/>
              <a:defRPr sz="1700">
                <a:solidFill>
                  <a:schemeClr val="lt1"/>
                </a:solidFill>
              </a:defRPr>
            </a:lvl4pPr>
            <a:lvl5pPr lvl="4" rtl="0">
              <a:lnSpc>
                <a:spcPct val="100000"/>
              </a:lnSpc>
              <a:spcBef>
                <a:spcPts val="0"/>
              </a:spcBef>
              <a:spcAft>
                <a:spcPts val="0"/>
              </a:spcAft>
              <a:buNone/>
              <a:defRPr sz="1700">
                <a:solidFill>
                  <a:schemeClr val="lt1"/>
                </a:solidFill>
              </a:defRPr>
            </a:lvl5pPr>
            <a:lvl6pPr lvl="5" rtl="0">
              <a:lnSpc>
                <a:spcPct val="100000"/>
              </a:lnSpc>
              <a:spcBef>
                <a:spcPts val="0"/>
              </a:spcBef>
              <a:spcAft>
                <a:spcPts val="0"/>
              </a:spcAft>
              <a:buNone/>
              <a:defRPr sz="1700">
                <a:solidFill>
                  <a:schemeClr val="lt1"/>
                </a:solidFill>
              </a:defRPr>
            </a:lvl6pPr>
            <a:lvl7pPr lvl="6" rtl="0">
              <a:lnSpc>
                <a:spcPct val="100000"/>
              </a:lnSpc>
              <a:spcBef>
                <a:spcPts val="0"/>
              </a:spcBef>
              <a:spcAft>
                <a:spcPts val="0"/>
              </a:spcAft>
              <a:buNone/>
              <a:defRPr sz="1700">
                <a:solidFill>
                  <a:schemeClr val="lt1"/>
                </a:solidFill>
              </a:defRPr>
            </a:lvl7pPr>
            <a:lvl8pPr lvl="7" rtl="0">
              <a:lnSpc>
                <a:spcPct val="100000"/>
              </a:lnSpc>
              <a:spcBef>
                <a:spcPts val="0"/>
              </a:spcBef>
              <a:spcAft>
                <a:spcPts val="0"/>
              </a:spcAft>
              <a:buNone/>
              <a:defRPr sz="1700">
                <a:solidFill>
                  <a:schemeClr val="lt1"/>
                </a:solidFill>
              </a:defRPr>
            </a:lvl8pPr>
            <a:lvl9pPr lvl="8" rtl="0">
              <a:lnSpc>
                <a:spcPct val="100000"/>
              </a:lnSpc>
              <a:spcBef>
                <a:spcPts val="0"/>
              </a:spcBef>
              <a:spcAft>
                <a:spcPts val="0"/>
              </a:spcAft>
              <a:buNone/>
              <a:defRPr sz="1700">
                <a:solidFill>
                  <a:schemeClr val="lt1"/>
                </a:solidFill>
              </a:defRPr>
            </a:lvl9pPr>
          </a:lstStyle>
          <a:p>
            <a:endParaRPr/>
          </a:p>
        </p:txBody>
      </p:sp>
      <p:sp>
        <p:nvSpPr>
          <p:cNvPr id="1249" name="Google Shape;1249;p13"/>
          <p:cNvSpPr txBox="1">
            <a:spLocks noGrp="1"/>
          </p:cNvSpPr>
          <p:nvPr>
            <p:ph type="subTitle" idx="18"/>
          </p:nvPr>
        </p:nvSpPr>
        <p:spPr>
          <a:xfrm>
            <a:off x="5851875" y="2842765"/>
            <a:ext cx="2454900" cy="58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1250" name="Google Shape;1250;p13"/>
          <p:cNvSpPr txBox="1">
            <a:spLocks noGrp="1"/>
          </p:cNvSpPr>
          <p:nvPr>
            <p:ph type="title" idx="19" hasCustomPrompt="1"/>
          </p:nvPr>
        </p:nvSpPr>
        <p:spPr>
          <a:xfrm>
            <a:off x="4786331" y="3569188"/>
            <a:ext cx="1069200" cy="7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solidFill>
                  <a:schemeClr val="accent4"/>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251" name="Google Shape;1251;p13"/>
          <p:cNvSpPr txBox="1">
            <a:spLocks noGrp="1"/>
          </p:cNvSpPr>
          <p:nvPr>
            <p:ph type="title" idx="20"/>
          </p:nvPr>
        </p:nvSpPr>
        <p:spPr>
          <a:xfrm>
            <a:off x="5851881" y="3569188"/>
            <a:ext cx="24549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700">
                <a:solidFill>
                  <a:schemeClr val="lt1"/>
                </a:solidFill>
              </a:defRPr>
            </a:lvl1pPr>
            <a:lvl2pPr lvl="1" rtl="0">
              <a:lnSpc>
                <a:spcPct val="100000"/>
              </a:lnSpc>
              <a:spcBef>
                <a:spcPts val="0"/>
              </a:spcBef>
              <a:spcAft>
                <a:spcPts val="0"/>
              </a:spcAft>
              <a:buNone/>
              <a:defRPr sz="1700">
                <a:solidFill>
                  <a:schemeClr val="lt1"/>
                </a:solidFill>
              </a:defRPr>
            </a:lvl2pPr>
            <a:lvl3pPr lvl="2" rtl="0">
              <a:lnSpc>
                <a:spcPct val="100000"/>
              </a:lnSpc>
              <a:spcBef>
                <a:spcPts val="0"/>
              </a:spcBef>
              <a:spcAft>
                <a:spcPts val="0"/>
              </a:spcAft>
              <a:buNone/>
              <a:defRPr sz="1700">
                <a:solidFill>
                  <a:schemeClr val="lt1"/>
                </a:solidFill>
              </a:defRPr>
            </a:lvl3pPr>
            <a:lvl4pPr lvl="3" rtl="0">
              <a:lnSpc>
                <a:spcPct val="100000"/>
              </a:lnSpc>
              <a:spcBef>
                <a:spcPts val="0"/>
              </a:spcBef>
              <a:spcAft>
                <a:spcPts val="0"/>
              </a:spcAft>
              <a:buNone/>
              <a:defRPr sz="1700">
                <a:solidFill>
                  <a:schemeClr val="lt1"/>
                </a:solidFill>
              </a:defRPr>
            </a:lvl4pPr>
            <a:lvl5pPr lvl="4" rtl="0">
              <a:lnSpc>
                <a:spcPct val="100000"/>
              </a:lnSpc>
              <a:spcBef>
                <a:spcPts val="0"/>
              </a:spcBef>
              <a:spcAft>
                <a:spcPts val="0"/>
              </a:spcAft>
              <a:buNone/>
              <a:defRPr sz="1700">
                <a:solidFill>
                  <a:schemeClr val="lt1"/>
                </a:solidFill>
              </a:defRPr>
            </a:lvl5pPr>
            <a:lvl6pPr lvl="5" rtl="0">
              <a:lnSpc>
                <a:spcPct val="100000"/>
              </a:lnSpc>
              <a:spcBef>
                <a:spcPts val="0"/>
              </a:spcBef>
              <a:spcAft>
                <a:spcPts val="0"/>
              </a:spcAft>
              <a:buNone/>
              <a:defRPr sz="1700">
                <a:solidFill>
                  <a:schemeClr val="lt1"/>
                </a:solidFill>
              </a:defRPr>
            </a:lvl6pPr>
            <a:lvl7pPr lvl="6" rtl="0">
              <a:lnSpc>
                <a:spcPct val="100000"/>
              </a:lnSpc>
              <a:spcBef>
                <a:spcPts val="0"/>
              </a:spcBef>
              <a:spcAft>
                <a:spcPts val="0"/>
              </a:spcAft>
              <a:buNone/>
              <a:defRPr sz="1700">
                <a:solidFill>
                  <a:schemeClr val="lt1"/>
                </a:solidFill>
              </a:defRPr>
            </a:lvl7pPr>
            <a:lvl8pPr lvl="7" rtl="0">
              <a:lnSpc>
                <a:spcPct val="100000"/>
              </a:lnSpc>
              <a:spcBef>
                <a:spcPts val="0"/>
              </a:spcBef>
              <a:spcAft>
                <a:spcPts val="0"/>
              </a:spcAft>
              <a:buNone/>
              <a:defRPr sz="1700">
                <a:solidFill>
                  <a:schemeClr val="lt1"/>
                </a:solidFill>
              </a:defRPr>
            </a:lvl8pPr>
            <a:lvl9pPr lvl="8" rtl="0">
              <a:lnSpc>
                <a:spcPct val="100000"/>
              </a:lnSpc>
              <a:spcBef>
                <a:spcPts val="0"/>
              </a:spcBef>
              <a:spcAft>
                <a:spcPts val="0"/>
              </a:spcAft>
              <a:buNone/>
              <a:defRPr sz="1700">
                <a:solidFill>
                  <a:schemeClr val="lt1"/>
                </a:solidFill>
              </a:defRPr>
            </a:lvl9pPr>
          </a:lstStyle>
          <a:p>
            <a:endParaRPr/>
          </a:p>
        </p:txBody>
      </p:sp>
      <p:sp>
        <p:nvSpPr>
          <p:cNvPr id="1252" name="Google Shape;1252;p13"/>
          <p:cNvSpPr txBox="1">
            <a:spLocks noGrp="1"/>
          </p:cNvSpPr>
          <p:nvPr>
            <p:ph type="subTitle" idx="21"/>
          </p:nvPr>
        </p:nvSpPr>
        <p:spPr>
          <a:xfrm>
            <a:off x="5851875" y="3934880"/>
            <a:ext cx="2454900" cy="58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1"/>
                </a:solidFill>
              </a:defRPr>
            </a:lvl1pPr>
            <a:lvl2pPr lvl="1" rtl="0">
              <a:lnSpc>
                <a:spcPct val="100000"/>
              </a:lnSpc>
              <a:spcBef>
                <a:spcPts val="0"/>
              </a:spcBef>
              <a:spcAft>
                <a:spcPts val="0"/>
              </a:spcAft>
              <a:buNone/>
              <a:defRPr sz="1400">
                <a:solidFill>
                  <a:schemeClr val="lt1"/>
                </a:solidFill>
              </a:defRPr>
            </a:lvl2pPr>
            <a:lvl3pPr lvl="2" rtl="0">
              <a:lnSpc>
                <a:spcPct val="100000"/>
              </a:lnSpc>
              <a:spcBef>
                <a:spcPts val="0"/>
              </a:spcBef>
              <a:spcAft>
                <a:spcPts val="0"/>
              </a:spcAft>
              <a:buNone/>
              <a:defRPr sz="1400">
                <a:solidFill>
                  <a:schemeClr val="lt1"/>
                </a:solidFill>
              </a:defRPr>
            </a:lvl3pPr>
            <a:lvl4pPr lvl="3" rtl="0">
              <a:lnSpc>
                <a:spcPct val="100000"/>
              </a:lnSpc>
              <a:spcBef>
                <a:spcPts val="0"/>
              </a:spcBef>
              <a:spcAft>
                <a:spcPts val="0"/>
              </a:spcAft>
              <a:buNone/>
              <a:defRPr sz="1400">
                <a:solidFill>
                  <a:schemeClr val="lt1"/>
                </a:solidFill>
              </a:defRPr>
            </a:lvl4pPr>
            <a:lvl5pPr lvl="4" rtl="0">
              <a:lnSpc>
                <a:spcPct val="100000"/>
              </a:lnSpc>
              <a:spcBef>
                <a:spcPts val="0"/>
              </a:spcBef>
              <a:spcAft>
                <a:spcPts val="0"/>
              </a:spcAft>
              <a:buNone/>
              <a:defRPr sz="1400">
                <a:solidFill>
                  <a:schemeClr val="lt1"/>
                </a:solidFill>
              </a:defRPr>
            </a:lvl5pPr>
            <a:lvl6pPr lvl="5" rtl="0">
              <a:lnSpc>
                <a:spcPct val="100000"/>
              </a:lnSpc>
              <a:spcBef>
                <a:spcPts val="0"/>
              </a:spcBef>
              <a:spcAft>
                <a:spcPts val="0"/>
              </a:spcAft>
              <a:buNone/>
              <a:defRPr sz="1400">
                <a:solidFill>
                  <a:schemeClr val="lt1"/>
                </a:solidFill>
              </a:defRPr>
            </a:lvl6pPr>
            <a:lvl7pPr lvl="6" rtl="0">
              <a:lnSpc>
                <a:spcPct val="100000"/>
              </a:lnSpc>
              <a:spcBef>
                <a:spcPts val="0"/>
              </a:spcBef>
              <a:spcAft>
                <a:spcPts val="0"/>
              </a:spcAft>
              <a:buNone/>
              <a:defRPr sz="1400">
                <a:solidFill>
                  <a:schemeClr val="lt1"/>
                </a:solidFill>
              </a:defRPr>
            </a:lvl7pPr>
            <a:lvl8pPr lvl="7" rtl="0">
              <a:lnSpc>
                <a:spcPct val="100000"/>
              </a:lnSpc>
              <a:spcBef>
                <a:spcPts val="0"/>
              </a:spcBef>
              <a:spcAft>
                <a:spcPts val="0"/>
              </a:spcAft>
              <a:buNone/>
              <a:defRPr sz="1400">
                <a:solidFill>
                  <a:schemeClr val="lt1"/>
                </a:solidFill>
              </a:defRPr>
            </a:lvl8pPr>
            <a:lvl9pPr lvl="8" rtl="0">
              <a:lnSpc>
                <a:spcPct val="100000"/>
              </a:lnSpc>
              <a:spcBef>
                <a:spcPts val="0"/>
              </a:spcBef>
              <a:spcAft>
                <a:spcPts val="0"/>
              </a:spcAft>
              <a:buNone/>
              <a:defRPr sz="1400">
                <a:solidFill>
                  <a:schemeClr val="lt1"/>
                </a:solidFill>
              </a:defRPr>
            </a:lvl9pPr>
          </a:lstStyle>
          <a:p>
            <a:endParaRPr/>
          </a:p>
        </p:txBody>
      </p:sp>
      <p:sp>
        <p:nvSpPr>
          <p:cNvPr id="1253" name="Google Shape;1253;p13"/>
          <p:cNvSpPr/>
          <p:nvPr/>
        </p:nvSpPr>
        <p:spPr>
          <a:xfrm>
            <a:off x="7358100" y="460595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3"/>
          <p:cNvSpPr/>
          <p:nvPr/>
        </p:nvSpPr>
        <p:spPr>
          <a:xfrm>
            <a:off x="5604200"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3"/>
          <p:cNvSpPr/>
          <p:nvPr/>
        </p:nvSpPr>
        <p:spPr>
          <a:xfrm>
            <a:off x="5604200" y="7676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3"/>
          <p:cNvSpPr/>
          <p:nvPr/>
        </p:nvSpPr>
        <p:spPr>
          <a:xfrm>
            <a:off x="5604200"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3"/>
          <p:cNvSpPr/>
          <p:nvPr/>
        </p:nvSpPr>
        <p:spPr>
          <a:xfrm>
            <a:off x="5372809"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3"/>
          <p:cNvSpPr/>
          <p:nvPr/>
        </p:nvSpPr>
        <p:spPr>
          <a:xfrm>
            <a:off x="537280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3"/>
          <p:cNvSpPr/>
          <p:nvPr/>
        </p:nvSpPr>
        <p:spPr>
          <a:xfrm>
            <a:off x="5362380"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3"/>
          <p:cNvSpPr/>
          <p:nvPr/>
        </p:nvSpPr>
        <p:spPr>
          <a:xfrm>
            <a:off x="5119417" y="5339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3"/>
          <p:cNvSpPr/>
          <p:nvPr/>
        </p:nvSpPr>
        <p:spPr>
          <a:xfrm>
            <a:off x="5119417" y="7676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3"/>
          <p:cNvSpPr/>
          <p:nvPr/>
        </p:nvSpPr>
        <p:spPr>
          <a:xfrm>
            <a:off x="5119417"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3"/>
          <p:cNvSpPr/>
          <p:nvPr/>
        </p:nvSpPr>
        <p:spPr>
          <a:xfrm>
            <a:off x="4888026"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3"/>
          <p:cNvSpPr/>
          <p:nvPr/>
        </p:nvSpPr>
        <p:spPr>
          <a:xfrm>
            <a:off x="4888026"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3"/>
          <p:cNvSpPr/>
          <p:nvPr/>
        </p:nvSpPr>
        <p:spPr>
          <a:xfrm>
            <a:off x="4876454" y="10020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3"/>
          <p:cNvSpPr/>
          <p:nvPr/>
        </p:nvSpPr>
        <p:spPr>
          <a:xfrm>
            <a:off x="4634633" y="5339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3"/>
          <p:cNvSpPr/>
          <p:nvPr/>
        </p:nvSpPr>
        <p:spPr>
          <a:xfrm>
            <a:off x="4634633" y="7677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3"/>
          <p:cNvSpPr/>
          <p:nvPr/>
        </p:nvSpPr>
        <p:spPr>
          <a:xfrm>
            <a:off x="4634633" y="10016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3"/>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3"/>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3"/>
          <p:cNvSpPr/>
          <p:nvPr/>
        </p:nvSpPr>
        <p:spPr>
          <a:xfrm>
            <a:off x="44081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3"/>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3"/>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3"/>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3"/>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3"/>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3"/>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3"/>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3"/>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3"/>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3"/>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3"/>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3"/>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3"/>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3"/>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3"/>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3"/>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3"/>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3"/>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3"/>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3"/>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3"/>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3"/>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3"/>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3"/>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3"/>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3"/>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3"/>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3"/>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3"/>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3"/>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3"/>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3"/>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3"/>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3"/>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3"/>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3"/>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3"/>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3"/>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3"/>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3"/>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3"/>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3"/>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3"/>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3"/>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3"/>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3"/>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3"/>
          <p:cNvSpPr/>
          <p:nvPr/>
        </p:nvSpPr>
        <p:spPr>
          <a:xfrm>
            <a:off x="5604200"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3"/>
          <p:cNvSpPr/>
          <p:nvPr/>
        </p:nvSpPr>
        <p:spPr>
          <a:xfrm>
            <a:off x="5604200" y="7676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3"/>
          <p:cNvSpPr/>
          <p:nvPr/>
        </p:nvSpPr>
        <p:spPr>
          <a:xfrm>
            <a:off x="5604200"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solidFill>
          <a:schemeClr val="dk1"/>
        </a:solidFill>
        <a:effectLst/>
      </p:bgPr>
    </p:bg>
    <p:spTree>
      <p:nvGrpSpPr>
        <p:cNvPr id="1" name="Shape 1492"/>
        <p:cNvGrpSpPr/>
        <p:nvPr/>
      </p:nvGrpSpPr>
      <p:grpSpPr>
        <a:xfrm>
          <a:off x="0" y="0"/>
          <a:ext cx="0" cy="0"/>
          <a:chOff x="0" y="0"/>
          <a:chExt cx="0" cy="0"/>
        </a:xfrm>
      </p:grpSpPr>
      <p:sp>
        <p:nvSpPr>
          <p:cNvPr id="1493" name="Google Shape;1493;p15"/>
          <p:cNvSpPr txBox="1">
            <a:spLocks noGrp="1"/>
          </p:cNvSpPr>
          <p:nvPr>
            <p:ph type="title"/>
          </p:nvPr>
        </p:nvSpPr>
        <p:spPr>
          <a:xfrm>
            <a:off x="4264925" y="2131163"/>
            <a:ext cx="4152900" cy="1052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4200">
                <a:solidFill>
                  <a:schemeClr val="lt1"/>
                </a:solidFill>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1494" name="Google Shape;1494;p15"/>
          <p:cNvSpPr txBox="1">
            <a:spLocks noGrp="1"/>
          </p:cNvSpPr>
          <p:nvPr>
            <p:ph type="title" idx="2" hasCustomPrompt="1"/>
          </p:nvPr>
        </p:nvSpPr>
        <p:spPr>
          <a:xfrm>
            <a:off x="7323475" y="1262438"/>
            <a:ext cx="1094400" cy="663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4800">
                <a:solidFill>
                  <a:schemeClr val="accent4"/>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495" name="Google Shape;1495;p15"/>
          <p:cNvSpPr txBox="1">
            <a:spLocks noGrp="1"/>
          </p:cNvSpPr>
          <p:nvPr>
            <p:ph type="subTitle" idx="1"/>
          </p:nvPr>
        </p:nvSpPr>
        <p:spPr>
          <a:xfrm>
            <a:off x="4204375" y="3183563"/>
            <a:ext cx="4213500" cy="6975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700">
                <a:solidFill>
                  <a:schemeClr val="accent4"/>
                </a:solidFill>
              </a:defRPr>
            </a:lvl1pPr>
            <a:lvl2pPr lvl="1" algn="r" rtl="0">
              <a:spcBef>
                <a:spcPts val="0"/>
              </a:spcBef>
              <a:spcAft>
                <a:spcPts val="0"/>
              </a:spcAft>
              <a:buNone/>
              <a:defRPr sz="1700">
                <a:solidFill>
                  <a:schemeClr val="accent4"/>
                </a:solidFill>
              </a:defRPr>
            </a:lvl2pPr>
            <a:lvl3pPr lvl="2" algn="r" rtl="0">
              <a:spcBef>
                <a:spcPts val="0"/>
              </a:spcBef>
              <a:spcAft>
                <a:spcPts val="0"/>
              </a:spcAft>
              <a:buNone/>
              <a:defRPr sz="1700">
                <a:solidFill>
                  <a:schemeClr val="accent4"/>
                </a:solidFill>
              </a:defRPr>
            </a:lvl3pPr>
            <a:lvl4pPr lvl="3" algn="r" rtl="0">
              <a:spcBef>
                <a:spcPts val="0"/>
              </a:spcBef>
              <a:spcAft>
                <a:spcPts val="0"/>
              </a:spcAft>
              <a:buNone/>
              <a:defRPr sz="1700">
                <a:solidFill>
                  <a:schemeClr val="accent4"/>
                </a:solidFill>
              </a:defRPr>
            </a:lvl4pPr>
            <a:lvl5pPr lvl="4" algn="r" rtl="0">
              <a:spcBef>
                <a:spcPts val="0"/>
              </a:spcBef>
              <a:spcAft>
                <a:spcPts val="0"/>
              </a:spcAft>
              <a:buNone/>
              <a:defRPr sz="1700">
                <a:solidFill>
                  <a:schemeClr val="accent4"/>
                </a:solidFill>
              </a:defRPr>
            </a:lvl5pPr>
            <a:lvl6pPr lvl="5" algn="r" rtl="0">
              <a:spcBef>
                <a:spcPts val="0"/>
              </a:spcBef>
              <a:spcAft>
                <a:spcPts val="0"/>
              </a:spcAft>
              <a:buNone/>
              <a:defRPr sz="1700">
                <a:solidFill>
                  <a:schemeClr val="accent4"/>
                </a:solidFill>
              </a:defRPr>
            </a:lvl6pPr>
            <a:lvl7pPr lvl="6" algn="r" rtl="0">
              <a:spcBef>
                <a:spcPts val="0"/>
              </a:spcBef>
              <a:spcAft>
                <a:spcPts val="0"/>
              </a:spcAft>
              <a:buNone/>
              <a:defRPr sz="1700">
                <a:solidFill>
                  <a:schemeClr val="accent4"/>
                </a:solidFill>
              </a:defRPr>
            </a:lvl7pPr>
            <a:lvl8pPr lvl="7" algn="r" rtl="0">
              <a:spcBef>
                <a:spcPts val="0"/>
              </a:spcBef>
              <a:spcAft>
                <a:spcPts val="0"/>
              </a:spcAft>
              <a:buNone/>
              <a:defRPr sz="1700">
                <a:solidFill>
                  <a:schemeClr val="accent4"/>
                </a:solidFill>
              </a:defRPr>
            </a:lvl8pPr>
            <a:lvl9pPr lvl="8" algn="r" rtl="0">
              <a:spcBef>
                <a:spcPts val="0"/>
              </a:spcBef>
              <a:spcAft>
                <a:spcPts val="0"/>
              </a:spcAft>
              <a:buNone/>
              <a:defRPr sz="1700">
                <a:solidFill>
                  <a:schemeClr val="accent4"/>
                </a:solidFill>
              </a:defRPr>
            </a:lvl9pPr>
          </a:lstStyle>
          <a:p>
            <a:endParaRPr/>
          </a:p>
        </p:txBody>
      </p:sp>
      <p:sp>
        <p:nvSpPr>
          <p:cNvPr id="1496" name="Google Shape;1496;p15"/>
          <p:cNvSpPr/>
          <p:nvPr/>
        </p:nvSpPr>
        <p:spPr>
          <a:xfrm>
            <a:off x="9012640" y="40524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7" y="1642"/>
                  <a:pt x="1642" y="1277"/>
                  <a:pt x="1642" y="821"/>
                </a:cubicBezTo>
                <a:cubicBezTo>
                  <a:pt x="1642" y="365"/>
                  <a:pt x="1277"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5"/>
          <p:cNvSpPr/>
          <p:nvPr/>
        </p:nvSpPr>
        <p:spPr>
          <a:xfrm>
            <a:off x="9012640" y="42861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7" y="1642"/>
                  <a:pt x="1642" y="1277"/>
                  <a:pt x="1642" y="821"/>
                </a:cubicBezTo>
                <a:cubicBezTo>
                  <a:pt x="1642" y="365"/>
                  <a:pt x="1277"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5"/>
          <p:cNvSpPr/>
          <p:nvPr/>
        </p:nvSpPr>
        <p:spPr>
          <a:xfrm>
            <a:off x="9012640" y="45198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7" y="1672"/>
                  <a:pt x="1642" y="1277"/>
                  <a:pt x="1642" y="851"/>
                </a:cubicBezTo>
                <a:cubicBezTo>
                  <a:pt x="1642" y="396"/>
                  <a:pt x="1277"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5"/>
          <p:cNvSpPr/>
          <p:nvPr/>
        </p:nvSpPr>
        <p:spPr>
          <a:xfrm>
            <a:off x="9002248" y="4754255"/>
            <a:ext cx="72933" cy="62998"/>
          </a:xfrm>
          <a:custGeom>
            <a:avLst/>
            <a:gdLst/>
            <a:ahLst/>
            <a:cxnLst/>
            <a:rect l="l" t="t" r="r" b="b"/>
            <a:pathLst>
              <a:path w="1916" h="1655" extrusionOk="0">
                <a:moveTo>
                  <a:pt x="1092" y="0"/>
                </a:moveTo>
                <a:cubicBezTo>
                  <a:pt x="890" y="0"/>
                  <a:pt x="685" y="78"/>
                  <a:pt x="517" y="256"/>
                </a:cubicBezTo>
                <a:cubicBezTo>
                  <a:pt x="0" y="773"/>
                  <a:pt x="365" y="1654"/>
                  <a:pt x="1095"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5"/>
          <p:cNvSpPr/>
          <p:nvPr/>
        </p:nvSpPr>
        <p:spPr>
          <a:xfrm>
            <a:off x="9002248" y="4988463"/>
            <a:ext cx="72933" cy="62465"/>
          </a:xfrm>
          <a:custGeom>
            <a:avLst/>
            <a:gdLst/>
            <a:ahLst/>
            <a:cxnLst/>
            <a:rect l="l" t="t" r="r" b="b"/>
            <a:pathLst>
              <a:path w="1916" h="1641" extrusionOk="0">
                <a:moveTo>
                  <a:pt x="1091" y="1"/>
                </a:moveTo>
                <a:cubicBezTo>
                  <a:pt x="890" y="1"/>
                  <a:pt x="684" y="75"/>
                  <a:pt x="517" y="243"/>
                </a:cubicBezTo>
                <a:cubicBezTo>
                  <a:pt x="0" y="759"/>
                  <a:pt x="365" y="1641"/>
                  <a:pt x="1095" y="1641"/>
                </a:cubicBezTo>
                <a:cubicBezTo>
                  <a:pt x="1550" y="1641"/>
                  <a:pt x="1915"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5"/>
          <p:cNvSpPr/>
          <p:nvPr/>
        </p:nvSpPr>
        <p:spPr>
          <a:xfrm>
            <a:off x="8759590" y="4052202"/>
            <a:ext cx="73770" cy="62769"/>
          </a:xfrm>
          <a:custGeom>
            <a:avLst/>
            <a:gdLst/>
            <a:ahLst/>
            <a:cxnLst/>
            <a:rect l="l" t="t" r="r" b="b"/>
            <a:pathLst>
              <a:path w="1938" h="1649" extrusionOk="0">
                <a:moveTo>
                  <a:pt x="1098" y="1"/>
                </a:moveTo>
                <a:cubicBezTo>
                  <a:pt x="891" y="1"/>
                  <a:pt x="680" y="79"/>
                  <a:pt x="509" y="250"/>
                </a:cubicBezTo>
                <a:cubicBezTo>
                  <a:pt x="1" y="788"/>
                  <a:pt x="374" y="1649"/>
                  <a:pt x="1080" y="1649"/>
                </a:cubicBezTo>
                <a:cubicBezTo>
                  <a:pt x="1092" y="1649"/>
                  <a:pt x="1105" y="1648"/>
                  <a:pt x="1117" y="1648"/>
                </a:cubicBezTo>
                <a:cubicBezTo>
                  <a:pt x="1573" y="1648"/>
                  <a:pt x="1937" y="1253"/>
                  <a:pt x="1937" y="827"/>
                </a:cubicBezTo>
                <a:cubicBezTo>
                  <a:pt x="1917" y="319"/>
                  <a:pt x="1516" y="1"/>
                  <a:pt x="10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5"/>
          <p:cNvSpPr/>
          <p:nvPr/>
        </p:nvSpPr>
        <p:spPr>
          <a:xfrm>
            <a:off x="8760428"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5"/>
          <p:cNvSpPr/>
          <p:nvPr/>
        </p:nvSpPr>
        <p:spPr>
          <a:xfrm>
            <a:off x="8760428"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5"/>
          <p:cNvSpPr/>
          <p:nvPr/>
        </p:nvSpPr>
        <p:spPr>
          <a:xfrm>
            <a:off x="8760428" y="4754255"/>
            <a:ext cx="72933" cy="62998"/>
          </a:xfrm>
          <a:custGeom>
            <a:avLst/>
            <a:gdLst/>
            <a:ahLst/>
            <a:cxnLst/>
            <a:rect l="l" t="t" r="r" b="b"/>
            <a:pathLst>
              <a:path w="1916" h="1655" extrusionOk="0">
                <a:moveTo>
                  <a:pt x="1092" y="0"/>
                </a:moveTo>
                <a:cubicBezTo>
                  <a:pt x="891" y="0"/>
                  <a:pt x="685" y="78"/>
                  <a:pt x="517" y="256"/>
                </a:cubicBezTo>
                <a:cubicBezTo>
                  <a:pt x="1" y="773"/>
                  <a:pt x="365" y="1654"/>
                  <a:pt x="1095" y="1654"/>
                </a:cubicBezTo>
                <a:cubicBezTo>
                  <a:pt x="1551"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5"/>
          <p:cNvSpPr/>
          <p:nvPr/>
        </p:nvSpPr>
        <p:spPr>
          <a:xfrm>
            <a:off x="8760428"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5" y="1276"/>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5"/>
          <p:cNvSpPr/>
          <p:nvPr/>
        </p:nvSpPr>
        <p:spPr>
          <a:xfrm>
            <a:off x="8527894"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1" y="1277"/>
                  <a:pt x="1641" y="821"/>
                </a:cubicBezTo>
                <a:cubicBezTo>
                  <a:pt x="1641"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5"/>
          <p:cNvSpPr/>
          <p:nvPr/>
        </p:nvSpPr>
        <p:spPr>
          <a:xfrm>
            <a:off x="8527894"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5"/>
          <p:cNvSpPr/>
          <p:nvPr/>
        </p:nvSpPr>
        <p:spPr>
          <a:xfrm>
            <a:off x="8527894"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5"/>
          <p:cNvSpPr/>
          <p:nvPr/>
        </p:nvSpPr>
        <p:spPr>
          <a:xfrm>
            <a:off x="8516323" y="4754255"/>
            <a:ext cx="74074" cy="62998"/>
          </a:xfrm>
          <a:custGeom>
            <a:avLst/>
            <a:gdLst/>
            <a:ahLst/>
            <a:cxnLst/>
            <a:rect l="l" t="t" r="r" b="b"/>
            <a:pathLst>
              <a:path w="1946" h="1655" extrusionOk="0">
                <a:moveTo>
                  <a:pt x="1113" y="0"/>
                </a:moveTo>
                <a:cubicBezTo>
                  <a:pt x="907" y="0"/>
                  <a:pt x="694" y="78"/>
                  <a:pt x="517" y="256"/>
                </a:cubicBezTo>
                <a:cubicBezTo>
                  <a:pt x="0" y="773"/>
                  <a:pt x="395" y="1654"/>
                  <a:pt x="1125" y="1654"/>
                </a:cubicBezTo>
                <a:cubicBezTo>
                  <a:pt x="1581" y="1654"/>
                  <a:pt x="1945" y="1289"/>
                  <a:pt x="1945" y="833"/>
                </a:cubicBezTo>
                <a:cubicBezTo>
                  <a:pt x="1945"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5"/>
          <p:cNvSpPr/>
          <p:nvPr/>
        </p:nvSpPr>
        <p:spPr>
          <a:xfrm>
            <a:off x="8516323" y="4988463"/>
            <a:ext cx="74074" cy="62465"/>
          </a:xfrm>
          <a:custGeom>
            <a:avLst/>
            <a:gdLst/>
            <a:ahLst/>
            <a:cxnLst/>
            <a:rect l="l" t="t" r="r" b="b"/>
            <a:pathLst>
              <a:path w="1946" h="1641" extrusionOk="0">
                <a:moveTo>
                  <a:pt x="1099" y="1"/>
                </a:moveTo>
                <a:cubicBezTo>
                  <a:pt x="893" y="1"/>
                  <a:pt x="684" y="75"/>
                  <a:pt x="517" y="243"/>
                </a:cubicBezTo>
                <a:cubicBezTo>
                  <a:pt x="0" y="759"/>
                  <a:pt x="395" y="1641"/>
                  <a:pt x="1125" y="1641"/>
                </a:cubicBezTo>
                <a:cubicBezTo>
                  <a:pt x="1581" y="1641"/>
                  <a:pt x="1945" y="1276"/>
                  <a:pt x="1945" y="820"/>
                </a:cubicBezTo>
                <a:cubicBezTo>
                  <a:pt x="1945" y="327"/>
                  <a:pt x="1528"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5"/>
          <p:cNvSpPr/>
          <p:nvPr/>
        </p:nvSpPr>
        <p:spPr>
          <a:xfrm>
            <a:off x="8274502" y="4052202"/>
            <a:ext cx="72933" cy="62731"/>
          </a:xfrm>
          <a:custGeom>
            <a:avLst/>
            <a:gdLst/>
            <a:ahLst/>
            <a:cxnLst/>
            <a:rect l="l" t="t" r="r" b="b"/>
            <a:pathLst>
              <a:path w="1916" h="1648" extrusionOk="0">
                <a:moveTo>
                  <a:pt x="1105" y="1"/>
                </a:moveTo>
                <a:cubicBezTo>
                  <a:pt x="899" y="1"/>
                  <a:pt x="688" y="79"/>
                  <a:pt x="517" y="250"/>
                </a:cubicBezTo>
                <a:cubicBezTo>
                  <a:pt x="0" y="766"/>
                  <a:pt x="365" y="1648"/>
                  <a:pt x="1095" y="1648"/>
                </a:cubicBezTo>
                <a:cubicBezTo>
                  <a:pt x="1551" y="1648"/>
                  <a:pt x="1915" y="1283"/>
                  <a:pt x="1915" y="827"/>
                </a:cubicBezTo>
                <a:cubicBezTo>
                  <a:pt x="1915"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5"/>
          <p:cNvSpPr/>
          <p:nvPr/>
        </p:nvSpPr>
        <p:spPr>
          <a:xfrm>
            <a:off x="8274502" y="4286181"/>
            <a:ext cx="72933" cy="62465"/>
          </a:xfrm>
          <a:custGeom>
            <a:avLst/>
            <a:gdLst/>
            <a:ahLst/>
            <a:cxnLst/>
            <a:rect l="l" t="t" r="r" b="b"/>
            <a:pathLst>
              <a:path w="1916" h="1641" extrusionOk="0">
                <a:moveTo>
                  <a:pt x="1092" y="0"/>
                </a:moveTo>
                <a:cubicBezTo>
                  <a:pt x="890" y="0"/>
                  <a:pt x="684" y="75"/>
                  <a:pt x="517" y="243"/>
                </a:cubicBezTo>
                <a:cubicBezTo>
                  <a:pt x="0" y="759"/>
                  <a:pt x="365" y="1641"/>
                  <a:pt x="1095" y="1641"/>
                </a:cubicBezTo>
                <a:cubicBezTo>
                  <a:pt x="1551" y="164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5"/>
          <p:cNvSpPr/>
          <p:nvPr/>
        </p:nvSpPr>
        <p:spPr>
          <a:xfrm>
            <a:off x="8274502" y="4519894"/>
            <a:ext cx="72933" cy="63645"/>
          </a:xfrm>
          <a:custGeom>
            <a:avLst/>
            <a:gdLst/>
            <a:ahLst/>
            <a:cxnLst/>
            <a:rect l="l" t="t" r="r" b="b"/>
            <a:pathLst>
              <a:path w="1916" h="1672" extrusionOk="0">
                <a:moveTo>
                  <a:pt x="1092" y="0"/>
                </a:moveTo>
                <a:cubicBezTo>
                  <a:pt x="890" y="0"/>
                  <a:pt x="684" y="75"/>
                  <a:pt x="517" y="243"/>
                </a:cubicBezTo>
                <a:cubicBezTo>
                  <a:pt x="0" y="759"/>
                  <a:pt x="365" y="1671"/>
                  <a:pt x="1095" y="1671"/>
                </a:cubicBezTo>
                <a:cubicBezTo>
                  <a:pt x="1551" y="167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5"/>
          <p:cNvSpPr/>
          <p:nvPr/>
        </p:nvSpPr>
        <p:spPr>
          <a:xfrm>
            <a:off x="8274502" y="4754255"/>
            <a:ext cx="72933" cy="62998"/>
          </a:xfrm>
          <a:custGeom>
            <a:avLst/>
            <a:gdLst/>
            <a:ahLst/>
            <a:cxnLst/>
            <a:rect l="l" t="t" r="r" b="b"/>
            <a:pathLst>
              <a:path w="1916" h="1655" extrusionOk="0">
                <a:moveTo>
                  <a:pt x="1092" y="0"/>
                </a:moveTo>
                <a:cubicBezTo>
                  <a:pt x="891" y="0"/>
                  <a:pt x="685" y="78"/>
                  <a:pt x="517" y="256"/>
                </a:cubicBezTo>
                <a:cubicBezTo>
                  <a:pt x="0" y="773"/>
                  <a:pt x="365" y="1654"/>
                  <a:pt x="1095" y="1654"/>
                </a:cubicBezTo>
                <a:cubicBezTo>
                  <a:pt x="1551"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5"/>
          <p:cNvSpPr/>
          <p:nvPr/>
        </p:nvSpPr>
        <p:spPr>
          <a:xfrm>
            <a:off x="8274502" y="4988463"/>
            <a:ext cx="72933" cy="62465"/>
          </a:xfrm>
          <a:custGeom>
            <a:avLst/>
            <a:gdLst/>
            <a:ahLst/>
            <a:cxnLst/>
            <a:rect l="l" t="t" r="r" b="b"/>
            <a:pathLst>
              <a:path w="1916" h="1641" extrusionOk="0">
                <a:moveTo>
                  <a:pt x="1092" y="1"/>
                </a:moveTo>
                <a:cubicBezTo>
                  <a:pt x="890" y="1"/>
                  <a:pt x="684" y="75"/>
                  <a:pt x="517" y="243"/>
                </a:cubicBezTo>
                <a:cubicBezTo>
                  <a:pt x="0" y="759"/>
                  <a:pt x="365" y="1641"/>
                  <a:pt x="1095" y="1641"/>
                </a:cubicBezTo>
                <a:cubicBezTo>
                  <a:pt x="1551" y="1641"/>
                  <a:pt x="1915" y="1276"/>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5"/>
          <p:cNvSpPr/>
          <p:nvPr/>
        </p:nvSpPr>
        <p:spPr>
          <a:xfrm>
            <a:off x="8041931" y="4052430"/>
            <a:ext cx="63683" cy="62503"/>
          </a:xfrm>
          <a:custGeom>
            <a:avLst/>
            <a:gdLst/>
            <a:ahLst/>
            <a:cxnLst/>
            <a:rect l="l" t="t" r="r" b="b"/>
            <a:pathLst>
              <a:path w="1673" h="1642" extrusionOk="0">
                <a:moveTo>
                  <a:pt x="822" y="1"/>
                </a:moveTo>
                <a:cubicBezTo>
                  <a:pt x="366" y="1"/>
                  <a:pt x="1" y="365"/>
                  <a:pt x="1" y="821"/>
                </a:cubicBezTo>
                <a:cubicBezTo>
                  <a:pt x="1" y="1277"/>
                  <a:pt x="366" y="1642"/>
                  <a:pt x="822" y="1642"/>
                </a:cubicBezTo>
                <a:cubicBezTo>
                  <a:pt x="1277" y="1642"/>
                  <a:pt x="1673" y="1277"/>
                  <a:pt x="1673" y="821"/>
                </a:cubicBezTo>
                <a:cubicBezTo>
                  <a:pt x="1673" y="365"/>
                  <a:pt x="1277"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5"/>
          <p:cNvSpPr/>
          <p:nvPr/>
        </p:nvSpPr>
        <p:spPr>
          <a:xfrm>
            <a:off x="8041931" y="4286143"/>
            <a:ext cx="63683" cy="62503"/>
          </a:xfrm>
          <a:custGeom>
            <a:avLst/>
            <a:gdLst/>
            <a:ahLst/>
            <a:cxnLst/>
            <a:rect l="l" t="t" r="r" b="b"/>
            <a:pathLst>
              <a:path w="1673" h="1642" extrusionOk="0">
                <a:moveTo>
                  <a:pt x="822" y="0"/>
                </a:moveTo>
                <a:cubicBezTo>
                  <a:pt x="366" y="0"/>
                  <a:pt x="1" y="365"/>
                  <a:pt x="1" y="821"/>
                </a:cubicBezTo>
                <a:cubicBezTo>
                  <a:pt x="1" y="1277"/>
                  <a:pt x="366" y="1642"/>
                  <a:pt x="822" y="1642"/>
                </a:cubicBezTo>
                <a:cubicBezTo>
                  <a:pt x="1277" y="1642"/>
                  <a:pt x="1673" y="1277"/>
                  <a:pt x="1673" y="821"/>
                </a:cubicBezTo>
                <a:cubicBezTo>
                  <a:pt x="1673" y="365"/>
                  <a:pt x="1277"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5"/>
          <p:cNvSpPr/>
          <p:nvPr/>
        </p:nvSpPr>
        <p:spPr>
          <a:xfrm>
            <a:off x="8041931" y="4519856"/>
            <a:ext cx="63683" cy="63683"/>
          </a:xfrm>
          <a:custGeom>
            <a:avLst/>
            <a:gdLst/>
            <a:ahLst/>
            <a:cxnLst/>
            <a:rect l="l" t="t" r="r" b="b"/>
            <a:pathLst>
              <a:path w="1673" h="1673" extrusionOk="0">
                <a:moveTo>
                  <a:pt x="822" y="0"/>
                </a:moveTo>
                <a:cubicBezTo>
                  <a:pt x="366" y="0"/>
                  <a:pt x="1" y="396"/>
                  <a:pt x="1" y="851"/>
                </a:cubicBezTo>
                <a:cubicBezTo>
                  <a:pt x="1" y="1277"/>
                  <a:pt x="366" y="1672"/>
                  <a:pt x="822" y="1672"/>
                </a:cubicBezTo>
                <a:cubicBezTo>
                  <a:pt x="1277" y="1672"/>
                  <a:pt x="1673" y="1277"/>
                  <a:pt x="1673" y="851"/>
                </a:cubicBezTo>
                <a:cubicBezTo>
                  <a:pt x="1673" y="396"/>
                  <a:pt x="1277"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5"/>
          <p:cNvSpPr/>
          <p:nvPr/>
        </p:nvSpPr>
        <p:spPr>
          <a:xfrm>
            <a:off x="8031539" y="4754255"/>
            <a:ext cx="74074" cy="62998"/>
          </a:xfrm>
          <a:custGeom>
            <a:avLst/>
            <a:gdLst/>
            <a:ahLst/>
            <a:cxnLst/>
            <a:rect l="l" t="t" r="r" b="b"/>
            <a:pathLst>
              <a:path w="1946" h="1655" extrusionOk="0">
                <a:moveTo>
                  <a:pt x="1099" y="0"/>
                </a:moveTo>
                <a:cubicBezTo>
                  <a:pt x="894" y="0"/>
                  <a:pt x="685" y="78"/>
                  <a:pt x="517" y="256"/>
                </a:cubicBezTo>
                <a:cubicBezTo>
                  <a:pt x="0" y="773"/>
                  <a:pt x="365" y="1654"/>
                  <a:pt x="1095" y="1654"/>
                </a:cubicBezTo>
                <a:cubicBezTo>
                  <a:pt x="1550" y="1654"/>
                  <a:pt x="1946" y="1289"/>
                  <a:pt x="1915" y="833"/>
                </a:cubicBezTo>
                <a:cubicBezTo>
                  <a:pt x="1936" y="340"/>
                  <a:pt x="1526"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5"/>
          <p:cNvSpPr/>
          <p:nvPr/>
        </p:nvSpPr>
        <p:spPr>
          <a:xfrm>
            <a:off x="8031539" y="4988463"/>
            <a:ext cx="74074" cy="62465"/>
          </a:xfrm>
          <a:custGeom>
            <a:avLst/>
            <a:gdLst/>
            <a:ahLst/>
            <a:cxnLst/>
            <a:rect l="l" t="t" r="r" b="b"/>
            <a:pathLst>
              <a:path w="1946" h="1641" extrusionOk="0">
                <a:moveTo>
                  <a:pt x="1091" y="1"/>
                </a:moveTo>
                <a:cubicBezTo>
                  <a:pt x="890" y="1"/>
                  <a:pt x="684" y="75"/>
                  <a:pt x="517" y="243"/>
                </a:cubicBezTo>
                <a:cubicBezTo>
                  <a:pt x="0" y="759"/>
                  <a:pt x="365" y="1641"/>
                  <a:pt x="1095" y="1641"/>
                </a:cubicBezTo>
                <a:cubicBezTo>
                  <a:pt x="1550" y="1641"/>
                  <a:pt x="1946"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5"/>
          <p:cNvSpPr/>
          <p:nvPr/>
        </p:nvSpPr>
        <p:spPr>
          <a:xfrm>
            <a:off x="7788577" y="4052202"/>
            <a:ext cx="74074" cy="62731"/>
          </a:xfrm>
          <a:custGeom>
            <a:avLst/>
            <a:gdLst/>
            <a:ahLst/>
            <a:cxnLst/>
            <a:rect l="l" t="t" r="r" b="b"/>
            <a:pathLst>
              <a:path w="1946" h="1648" extrusionOk="0">
                <a:moveTo>
                  <a:pt x="1106" y="1"/>
                </a:moveTo>
                <a:cubicBezTo>
                  <a:pt x="899" y="1"/>
                  <a:pt x="688" y="79"/>
                  <a:pt x="517" y="250"/>
                </a:cubicBezTo>
                <a:cubicBezTo>
                  <a:pt x="0" y="766"/>
                  <a:pt x="395" y="1648"/>
                  <a:pt x="1125" y="1648"/>
                </a:cubicBezTo>
                <a:cubicBezTo>
                  <a:pt x="1581" y="1648"/>
                  <a:pt x="1945" y="1253"/>
                  <a:pt x="1945" y="827"/>
                </a:cubicBezTo>
                <a:cubicBezTo>
                  <a:pt x="1925"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5"/>
          <p:cNvSpPr/>
          <p:nvPr/>
        </p:nvSpPr>
        <p:spPr>
          <a:xfrm>
            <a:off x="7788881" y="4286181"/>
            <a:ext cx="73770" cy="62503"/>
          </a:xfrm>
          <a:custGeom>
            <a:avLst/>
            <a:gdLst/>
            <a:ahLst/>
            <a:cxnLst/>
            <a:rect l="l" t="t" r="r" b="b"/>
            <a:pathLst>
              <a:path w="1938" h="1642" extrusionOk="0">
                <a:moveTo>
                  <a:pt x="1091" y="0"/>
                </a:moveTo>
                <a:cubicBezTo>
                  <a:pt x="885" y="0"/>
                  <a:pt x="676" y="75"/>
                  <a:pt x="509" y="243"/>
                </a:cubicBezTo>
                <a:cubicBezTo>
                  <a:pt x="1" y="751"/>
                  <a:pt x="345" y="1642"/>
                  <a:pt x="1080" y="1642"/>
                </a:cubicBezTo>
                <a:cubicBezTo>
                  <a:pt x="1092" y="1642"/>
                  <a:pt x="1104" y="1641"/>
                  <a:pt x="1117" y="1641"/>
                </a:cubicBezTo>
                <a:cubicBezTo>
                  <a:pt x="1573" y="1641"/>
                  <a:pt x="1907" y="1276"/>
                  <a:pt x="1937" y="820"/>
                </a:cubicBezTo>
                <a:cubicBezTo>
                  <a:pt x="1937" y="327"/>
                  <a:pt x="1521"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5"/>
          <p:cNvSpPr/>
          <p:nvPr/>
        </p:nvSpPr>
        <p:spPr>
          <a:xfrm>
            <a:off x="7788577" y="4519933"/>
            <a:ext cx="74074" cy="63607"/>
          </a:xfrm>
          <a:custGeom>
            <a:avLst/>
            <a:gdLst/>
            <a:ahLst/>
            <a:cxnLst/>
            <a:rect l="l" t="t" r="r" b="b"/>
            <a:pathLst>
              <a:path w="1946" h="1671" extrusionOk="0">
                <a:moveTo>
                  <a:pt x="1088" y="0"/>
                </a:moveTo>
                <a:cubicBezTo>
                  <a:pt x="887" y="0"/>
                  <a:pt x="683" y="75"/>
                  <a:pt x="517" y="242"/>
                </a:cubicBezTo>
                <a:cubicBezTo>
                  <a:pt x="0" y="789"/>
                  <a:pt x="365" y="1670"/>
                  <a:pt x="1125" y="1670"/>
                </a:cubicBezTo>
                <a:cubicBezTo>
                  <a:pt x="1581" y="1640"/>
                  <a:pt x="1945" y="1275"/>
                  <a:pt x="1945" y="849"/>
                </a:cubicBezTo>
                <a:cubicBezTo>
                  <a:pt x="1925" y="334"/>
                  <a:pt x="1513"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5"/>
          <p:cNvSpPr/>
          <p:nvPr/>
        </p:nvSpPr>
        <p:spPr>
          <a:xfrm>
            <a:off x="7788577" y="4754255"/>
            <a:ext cx="74074" cy="62998"/>
          </a:xfrm>
          <a:custGeom>
            <a:avLst/>
            <a:gdLst/>
            <a:ahLst/>
            <a:cxnLst/>
            <a:rect l="l" t="t" r="r" b="b"/>
            <a:pathLst>
              <a:path w="1946" h="1655" extrusionOk="0">
                <a:moveTo>
                  <a:pt x="1100" y="0"/>
                </a:moveTo>
                <a:cubicBezTo>
                  <a:pt x="894" y="0"/>
                  <a:pt x="684" y="78"/>
                  <a:pt x="517" y="256"/>
                </a:cubicBezTo>
                <a:cubicBezTo>
                  <a:pt x="0" y="773"/>
                  <a:pt x="365" y="1654"/>
                  <a:pt x="1125" y="1654"/>
                </a:cubicBezTo>
                <a:cubicBezTo>
                  <a:pt x="1581" y="1654"/>
                  <a:pt x="1915" y="1289"/>
                  <a:pt x="1945" y="833"/>
                </a:cubicBezTo>
                <a:cubicBezTo>
                  <a:pt x="1945" y="340"/>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5"/>
          <p:cNvSpPr/>
          <p:nvPr/>
        </p:nvSpPr>
        <p:spPr>
          <a:xfrm>
            <a:off x="7788881" y="4988463"/>
            <a:ext cx="73770" cy="62503"/>
          </a:xfrm>
          <a:custGeom>
            <a:avLst/>
            <a:gdLst/>
            <a:ahLst/>
            <a:cxnLst/>
            <a:rect l="l" t="t" r="r" b="b"/>
            <a:pathLst>
              <a:path w="1938" h="1642" extrusionOk="0">
                <a:moveTo>
                  <a:pt x="1084" y="1"/>
                </a:moveTo>
                <a:cubicBezTo>
                  <a:pt x="882" y="1"/>
                  <a:pt x="676" y="75"/>
                  <a:pt x="509" y="243"/>
                </a:cubicBezTo>
                <a:cubicBezTo>
                  <a:pt x="1" y="751"/>
                  <a:pt x="345" y="1642"/>
                  <a:pt x="1080" y="1642"/>
                </a:cubicBezTo>
                <a:cubicBezTo>
                  <a:pt x="1092" y="1642"/>
                  <a:pt x="1104" y="1641"/>
                  <a:pt x="1117" y="1641"/>
                </a:cubicBezTo>
                <a:cubicBezTo>
                  <a:pt x="1573" y="1641"/>
                  <a:pt x="1937" y="1276"/>
                  <a:pt x="1937" y="820"/>
                </a:cubicBezTo>
                <a:cubicBezTo>
                  <a:pt x="1917" y="327"/>
                  <a:pt x="1507"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5"/>
          <p:cNvSpPr/>
          <p:nvPr/>
        </p:nvSpPr>
        <p:spPr>
          <a:xfrm>
            <a:off x="7557185"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1" y="1277"/>
                  <a:pt x="1641" y="821"/>
                </a:cubicBezTo>
                <a:cubicBezTo>
                  <a:pt x="1641"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5"/>
          <p:cNvSpPr/>
          <p:nvPr/>
        </p:nvSpPr>
        <p:spPr>
          <a:xfrm>
            <a:off x="7557185"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5"/>
          <p:cNvSpPr/>
          <p:nvPr/>
        </p:nvSpPr>
        <p:spPr>
          <a:xfrm>
            <a:off x="7557185"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5"/>
          <p:cNvSpPr/>
          <p:nvPr/>
        </p:nvSpPr>
        <p:spPr>
          <a:xfrm>
            <a:off x="7546756" y="4754255"/>
            <a:ext cx="72933" cy="62998"/>
          </a:xfrm>
          <a:custGeom>
            <a:avLst/>
            <a:gdLst/>
            <a:ahLst/>
            <a:cxnLst/>
            <a:rect l="l" t="t" r="r" b="b"/>
            <a:pathLst>
              <a:path w="1916" h="1655" extrusionOk="0">
                <a:moveTo>
                  <a:pt x="1092" y="0"/>
                </a:moveTo>
                <a:cubicBezTo>
                  <a:pt x="891" y="0"/>
                  <a:pt x="685" y="78"/>
                  <a:pt x="517" y="256"/>
                </a:cubicBezTo>
                <a:cubicBezTo>
                  <a:pt x="0" y="773"/>
                  <a:pt x="365" y="1654"/>
                  <a:pt x="1095" y="1654"/>
                </a:cubicBezTo>
                <a:cubicBezTo>
                  <a:pt x="1551"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5"/>
          <p:cNvSpPr/>
          <p:nvPr/>
        </p:nvSpPr>
        <p:spPr>
          <a:xfrm>
            <a:off x="7546756" y="4988463"/>
            <a:ext cx="72933" cy="62465"/>
          </a:xfrm>
          <a:custGeom>
            <a:avLst/>
            <a:gdLst/>
            <a:ahLst/>
            <a:cxnLst/>
            <a:rect l="l" t="t" r="r" b="b"/>
            <a:pathLst>
              <a:path w="1916" h="1641" extrusionOk="0">
                <a:moveTo>
                  <a:pt x="1092" y="1"/>
                </a:moveTo>
                <a:cubicBezTo>
                  <a:pt x="890" y="1"/>
                  <a:pt x="685" y="75"/>
                  <a:pt x="517" y="243"/>
                </a:cubicBezTo>
                <a:cubicBezTo>
                  <a:pt x="0" y="759"/>
                  <a:pt x="365" y="1641"/>
                  <a:pt x="1095" y="1641"/>
                </a:cubicBezTo>
                <a:cubicBezTo>
                  <a:pt x="1551" y="1641"/>
                  <a:pt x="1915" y="1276"/>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5"/>
          <p:cNvSpPr/>
          <p:nvPr/>
        </p:nvSpPr>
        <p:spPr>
          <a:xfrm>
            <a:off x="7303793" y="4052202"/>
            <a:ext cx="74074" cy="62731"/>
          </a:xfrm>
          <a:custGeom>
            <a:avLst/>
            <a:gdLst/>
            <a:ahLst/>
            <a:cxnLst/>
            <a:rect l="l" t="t" r="r" b="b"/>
            <a:pathLst>
              <a:path w="1946" h="1648" extrusionOk="0">
                <a:moveTo>
                  <a:pt x="1106" y="1"/>
                </a:moveTo>
                <a:cubicBezTo>
                  <a:pt x="899" y="1"/>
                  <a:pt x="688" y="79"/>
                  <a:pt x="517" y="250"/>
                </a:cubicBezTo>
                <a:cubicBezTo>
                  <a:pt x="0" y="766"/>
                  <a:pt x="365" y="1648"/>
                  <a:pt x="1095" y="1648"/>
                </a:cubicBezTo>
                <a:cubicBezTo>
                  <a:pt x="1581" y="1648"/>
                  <a:pt x="1946" y="1283"/>
                  <a:pt x="1946" y="827"/>
                </a:cubicBezTo>
                <a:cubicBezTo>
                  <a:pt x="1925"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5"/>
          <p:cNvSpPr/>
          <p:nvPr/>
        </p:nvSpPr>
        <p:spPr>
          <a:xfrm>
            <a:off x="7303793" y="4286181"/>
            <a:ext cx="74074" cy="62465"/>
          </a:xfrm>
          <a:custGeom>
            <a:avLst/>
            <a:gdLst/>
            <a:ahLst/>
            <a:cxnLst/>
            <a:rect l="l" t="t" r="r" b="b"/>
            <a:pathLst>
              <a:path w="1946" h="1641" extrusionOk="0">
                <a:moveTo>
                  <a:pt x="1098" y="0"/>
                </a:moveTo>
                <a:cubicBezTo>
                  <a:pt x="893" y="0"/>
                  <a:pt x="684" y="75"/>
                  <a:pt x="517" y="243"/>
                </a:cubicBezTo>
                <a:cubicBezTo>
                  <a:pt x="0" y="759"/>
                  <a:pt x="365" y="1641"/>
                  <a:pt x="1095" y="1641"/>
                </a:cubicBezTo>
                <a:cubicBezTo>
                  <a:pt x="1551" y="1641"/>
                  <a:pt x="1946" y="1276"/>
                  <a:pt x="1915" y="820"/>
                </a:cubicBezTo>
                <a:cubicBezTo>
                  <a:pt x="1936" y="327"/>
                  <a:pt x="1526" y="0"/>
                  <a:pt x="1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5"/>
          <p:cNvSpPr/>
          <p:nvPr/>
        </p:nvSpPr>
        <p:spPr>
          <a:xfrm>
            <a:off x="7303793" y="4519894"/>
            <a:ext cx="74074" cy="63645"/>
          </a:xfrm>
          <a:custGeom>
            <a:avLst/>
            <a:gdLst/>
            <a:ahLst/>
            <a:cxnLst/>
            <a:rect l="l" t="t" r="r" b="b"/>
            <a:pathLst>
              <a:path w="1946" h="1672" extrusionOk="0">
                <a:moveTo>
                  <a:pt x="1098" y="0"/>
                </a:moveTo>
                <a:cubicBezTo>
                  <a:pt x="893" y="0"/>
                  <a:pt x="684" y="75"/>
                  <a:pt x="517" y="243"/>
                </a:cubicBezTo>
                <a:cubicBezTo>
                  <a:pt x="0" y="759"/>
                  <a:pt x="365" y="1671"/>
                  <a:pt x="1095" y="1671"/>
                </a:cubicBezTo>
                <a:cubicBezTo>
                  <a:pt x="1551" y="1671"/>
                  <a:pt x="1946" y="1306"/>
                  <a:pt x="1915" y="820"/>
                </a:cubicBezTo>
                <a:cubicBezTo>
                  <a:pt x="1936" y="327"/>
                  <a:pt x="1526" y="0"/>
                  <a:pt x="1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5"/>
          <p:cNvSpPr/>
          <p:nvPr/>
        </p:nvSpPr>
        <p:spPr>
          <a:xfrm>
            <a:off x="7303793" y="4754255"/>
            <a:ext cx="74074" cy="62998"/>
          </a:xfrm>
          <a:custGeom>
            <a:avLst/>
            <a:gdLst/>
            <a:ahLst/>
            <a:cxnLst/>
            <a:rect l="l" t="t" r="r" b="b"/>
            <a:pathLst>
              <a:path w="1946" h="1655" extrusionOk="0">
                <a:moveTo>
                  <a:pt x="1099" y="0"/>
                </a:moveTo>
                <a:cubicBezTo>
                  <a:pt x="894" y="0"/>
                  <a:pt x="685" y="78"/>
                  <a:pt x="517" y="256"/>
                </a:cubicBezTo>
                <a:cubicBezTo>
                  <a:pt x="0" y="773"/>
                  <a:pt x="365" y="1654"/>
                  <a:pt x="1095" y="1654"/>
                </a:cubicBezTo>
                <a:cubicBezTo>
                  <a:pt x="1551" y="1654"/>
                  <a:pt x="1946" y="1289"/>
                  <a:pt x="1915" y="833"/>
                </a:cubicBezTo>
                <a:cubicBezTo>
                  <a:pt x="1936" y="340"/>
                  <a:pt x="1526"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5"/>
          <p:cNvSpPr/>
          <p:nvPr/>
        </p:nvSpPr>
        <p:spPr>
          <a:xfrm>
            <a:off x="7303793" y="4988463"/>
            <a:ext cx="74074" cy="62465"/>
          </a:xfrm>
          <a:custGeom>
            <a:avLst/>
            <a:gdLst/>
            <a:ahLst/>
            <a:cxnLst/>
            <a:rect l="l" t="t" r="r" b="b"/>
            <a:pathLst>
              <a:path w="1946" h="1641" extrusionOk="0">
                <a:moveTo>
                  <a:pt x="1098" y="1"/>
                </a:moveTo>
                <a:cubicBezTo>
                  <a:pt x="893" y="1"/>
                  <a:pt x="684" y="75"/>
                  <a:pt x="517" y="243"/>
                </a:cubicBezTo>
                <a:cubicBezTo>
                  <a:pt x="0" y="759"/>
                  <a:pt x="365" y="1641"/>
                  <a:pt x="1095" y="1641"/>
                </a:cubicBezTo>
                <a:cubicBezTo>
                  <a:pt x="1551" y="1641"/>
                  <a:pt x="1946" y="1276"/>
                  <a:pt x="1915" y="820"/>
                </a:cubicBezTo>
                <a:cubicBezTo>
                  <a:pt x="1936" y="327"/>
                  <a:pt x="1526" y="1"/>
                  <a:pt x="10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5"/>
          <p:cNvSpPr/>
          <p:nvPr/>
        </p:nvSpPr>
        <p:spPr>
          <a:xfrm>
            <a:off x="7072402"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5"/>
          <p:cNvSpPr/>
          <p:nvPr/>
        </p:nvSpPr>
        <p:spPr>
          <a:xfrm>
            <a:off x="7072402"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5"/>
          <p:cNvSpPr/>
          <p:nvPr/>
        </p:nvSpPr>
        <p:spPr>
          <a:xfrm>
            <a:off x="7072402"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5"/>
          <p:cNvSpPr/>
          <p:nvPr/>
        </p:nvSpPr>
        <p:spPr>
          <a:xfrm>
            <a:off x="7060830" y="4754255"/>
            <a:ext cx="74074" cy="62998"/>
          </a:xfrm>
          <a:custGeom>
            <a:avLst/>
            <a:gdLst/>
            <a:ahLst/>
            <a:cxnLst/>
            <a:rect l="l" t="t" r="r" b="b"/>
            <a:pathLst>
              <a:path w="1946" h="1655" extrusionOk="0">
                <a:moveTo>
                  <a:pt x="1113" y="0"/>
                </a:moveTo>
                <a:cubicBezTo>
                  <a:pt x="907" y="0"/>
                  <a:pt x="694" y="78"/>
                  <a:pt x="517" y="256"/>
                </a:cubicBezTo>
                <a:cubicBezTo>
                  <a:pt x="0" y="773"/>
                  <a:pt x="395"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5"/>
          <p:cNvSpPr/>
          <p:nvPr/>
        </p:nvSpPr>
        <p:spPr>
          <a:xfrm>
            <a:off x="7060830" y="4988463"/>
            <a:ext cx="74074" cy="62465"/>
          </a:xfrm>
          <a:custGeom>
            <a:avLst/>
            <a:gdLst/>
            <a:ahLst/>
            <a:cxnLst/>
            <a:rect l="l" t="t" r="r" b="b"/>
            <a:pathLst>
              <a:path w="1946" h="1641" extrusionOk="0">
                <a:moveTo>
                  <a:pt x="1099" y="1"/>
                </a:moveTo>
                <a:cubicBezTo>
                  <a:pt x="893" y="1"/>
                  <a:pt x="684" y="75"/>
                  <a:pt x="517" y="243"/>
                </a:cubicBezTo>
                <a:cubicBezTo>
                  <a:pt x="0" y="759"/>
                  <a:pt x="395"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5"/>
          <p:cNvSpPr/>
          <p:nvPr/>
        </p:nvSpPr>
        <p:spPr>
          <a:xfrm>
            <a:off x="6819010" y="4052202"/>
            <a:ext cx="72933" cy="62731"/>
          </a:xfrm>
          <a:custGeom>
            <a:avLst/>
            <a:gdLst/>
            <a:ahLst/>
            <a:cxnLst/>
            <a:rect l="l" t="t" r="r" b="b"/>
            <a:pathLst>
              <a:path w="1916" h="1648" extrusionOk="0">
                <a:moveTo>
                  <a:pt x="1105" y="1"/>
                </a:moveTo>
                <a:cubicBezTo>
                  <a:pt x="899" y="1"/>
                  <a:pt x="688" y="79"/>
                  <a:pt x="517" y="250"/>
                </a:cubicBezTo>
                <a:cubicBezTo>
                  <a:pt x="1" y="766"/>
                  <a:pt x="365" y="1648"/>
                  <a:pt x="1095" y="1648"/>
                </a:cubicBezTo>
                <a:cubicBezTo>
                  <a:pt x="1551" y="1648"/>
                  <a:pt x="1915" y="1283"/>
                  <a:pt x="1915" y="827"/>
                </a:cubicBezTo>
                <a:cubicBezTo>
                  <a:pt x="1915"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5"/>
          <p:cNvSpPr/>
          <p:nvPr/>
        </p:nvSpPr>
        <p:spPr>
          <a:xfrm>
            <a:off x="6819010"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5"/>
          <p:cNvSpPr/>
          <p:nvPr/>
        </p:nvSpPr>
        <p:spPr>
          <a:xfrm>
            <a:off x="6819010"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5"/>
          <p:cNvSpPr/>
          <p:nvPr/>
        </p:nvSpPr>
        <p:spPr>
          <a:xfrm>
            <a:off x="6819010" y="4754255"/>
            <a:ext cx="72933" cy="62998"/>
          </a:xfrm>
          <a:custGeom>
            <a:avLst/>
            <a:gdLst/>
            <a:ahLst/>
            <a:cxnLst/>
            <a:rect l="l" t="t" r="r" b="b"/>
            <a:pathLst>
              <a:path w="1916" h="1655" extrusionOk="0">
                <a:moveTo>
                  <a:pt x="1092" y="0"/>
                </a:moveTo>
                <a:cubicBezTo>
                  <a:pt x="891" y="0"/>
                  <a:pt x="685" y="78"/>
                  <a:pt x="517" y="256"/>
                </a:cubicBezTo>
                <a:cubicBezTo>
                  <a:pt x="1" y="773"/>
                  <a:pt x="365" y="1654"/>
                  <a:pt x="1095" y="1654"/>
                </a:cubicBezTo>
                <a:cubicBezTo>
                  <a:pt x="1551"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5"/>
          <p:cNvSpPr/>
          <p:nvPr/>
        </p:nvSpPr>
        <p:spPr>
          <a:xfrm>
            <a:off x="6819010"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5" y="1276"/>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5"/>
          <p:cNvSpPr/>
          <p:nvPr/>
        </p:nvSpPr>
        <p:spPr>
          <a:xfrm>
            <a:off x="6586476"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1" y="1277"/>
                  <a:pt x="1641" y="821"/>
                </a:cubicBezTo>
                <a:cubicBezTo>
                  <a:pt x="1641"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5"/>
          <p:cNvSpPr/>
          <p:nvPr/>
        </p:nvSpPr>
        <p:spPr>
          <a:xfrm>
            <a:off x="6586476"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5"/>
          <p:cNvSpPr/>
          <p:nvPr/>
        </p:nvSpPr>
        <p:spPr>
          <a:xfrm>
            <a:off x="6586476"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5"/>
          <p:cNvSpPr/>
          <p:nvPr/>
        </p:nvSpPr>
        <p:spPr>
          <a:xfrm>
            <a:off x="6576047" y="4754255"/>
            <a:ext cx="74074" cy="62998"/>
          </a:xfrm>
          <a:custGeom>
            <a:avLst/>
            <a:gdLst/>
            <a:ahLst/>
            <a:cxnLst/>
            <a:rect l="l" t="t" r="r" b="b"/>
            <a:pathLst>
              <a:path w="1946" h="1655" extrusionOk="0">
                <a:moveTo>
                  <a:pt x="1113" y="0"/>
                </a:moveTo>
                <a:cubicBezTo>
                  <a:pt x="907" y="0"/>
                  <a:pt x="695" y="78"/>
                  <a:pt x="517" y="256"/>
                </a:cubicBezTo>
                <a:cubicBezTo>
                  <a:pt x="0" y="773"/>
                  <a:pt x="365" y="1654"/>
                  <a:pt x="1125" y="1654"/>
                </a:cubicBezTo>
                <a:cubicBezTo>
                  <a:pt x="155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5"/>
          <p:cNvSpPr/>
          <p:nvPr/>
        </p:nvSpPr>
        <p:spPr>
          <a:xfrm>
            <a:off x="6576047" y="4988463"/>
            <a:ext cx="74074" cy="62465"/>
          </a:xfrm>
          <a:custGeom>
            <a:avLst/>
            <a:gdLst/>
            <a:ahLst/>
            <a:cxnLst/>
            <a:rect l="l" t="t" r="r" b="b"/>
            <a:pathLst>
              <a:path w="1946" h="1641" extrusionOk="0">
                <a:moveTo>
                  <a:pt x="1099" y="1"/>
                </a:moveTo>
                <a:cubicBezTo>
                  <a:pt x="893" y="1"/>
                  <a:pt x="685" y="75"/>
                  <a:pt x="517" y="243"/>
                </a:cubicBezTo>
                <a:cubicBezTo>
                  <a:pt x="0" y="759"/>
                  <a:pt x="365" y="1641"/>
                  <a:pt x="1125" y="1641"/>
                </a:cubicBezTo>
                <a:cubicBezTo>
                  <a:pt x="155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5"/>
          <p:cNvSpPr/>
          <p:nvPr/>
        </p:nvSpPr>
        <p:spPr>
          <a:xfrm>
            <a:off x="6333084" y="4052202"/>
            <a:ext cx="74074" cy="62731"/>
          </a:xfrm>
          <a:custGeom>
            <a:avLst/>
            <a:gdLst/>
            <a:ahLst/>
            <a:cxnLst/>
            <a:rect l="l" t="t" r="r" b="b"/>
            <a:pathLst>
              <a:path w="1946" h="1648" extrusionOk="0">
                <a:moveTo>
                  <a:pt x="1106" y="1"/>
                </a:moveTo>
                <a:cubicBezTo>
                  <a:pt x="899" y="1"/>
                  <a:pt x="688" y="79"/>
                  <a:pt x="517" y="250"/>
                </a:cubicBezTo>
                <a:cubicBezTo>
                  <a:pt x="0" y="766"/>
                  <a:pt x="396" y="1648"/>
                  <a:pt x="1125" y="1648"/>
                </a:cubicBezTo>
                <a:cubicBezTo>
                  <a:pt x="1581" y="1648"/>
                  <a:pt x="1946" y="1283"/>
                  <a:pt x="1946" y="827"/>
                </a:cubicBezTo>
                <a:cubicBezTo>
                  <a:pt x="1925"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5"/>
          <p:cNvSpPr/>
          <p:nvPr/>
        </p:nvSpPr>
        <p:spPr>
          <a:xfrm>
            <a:off x="6333084" y="42861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5"/>
          <p:cNvSpPr/>
          <p:nvPr/>
        </p:nvSpPr>
        <p:spPr>
          <a:xfrm>
            <a:off x="6333084" y="4519894"/>
            <a:ext cx="74074" cy="63645"/>
          </a:xfrm>
          <a:custGeom>
            <a:avLst/>
            <a:gdLst/>
            <a:ahLst/>
            <a:cxnLst/>
            <a:rect l="l" t="t" r="r" b="b"/>
            <a:pathLst>
              <a:path w="1946" h="1672" extrusionOk="0">
                <a:moveTo>
                  <a:pt x="1099" y="0"/>
                </a:moveTo>
                <a:cubicBezTo>
                  <a:pt x="893" y="0"/>
                  <a:pt x="684" y="75"/>
                  <a:pt x="517" y="243"/>
                </a:cubicBezTo>
                <a:cubicBezTo>
                  <a:pt x="0"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5"/>
          <p:cNvSpPr/>
          <p:nvPr/>
        </p:nvSpPr>
        <p:spPr>
          <a:xfrm>
            <a:off x="6333084" y="4754255"/>
            <a:ext cx="74074" cy="62998"/>
          </a:xfrm>
          <a:custGeom>
            <a:avLst/>
            <a:gdLst/>
            <a:ahLst/>
            <a:cxnLst/>
            <a:rect l="l" t="t" r="r" b="b"/>
            <a:pathLst>
              <a:path w="1946" h="1655" extrusionOk="0">
                <a:moveTo>
                  <a:pt x="1113" y="0"/>
                </a:moveTo>
                <a:cubicBezTo>
                  <a:pt x="907" y="0"/>
                  <a:pt x="694"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5"/>
          <p:cNvSpPr/>
          <p:nvPr/>
        </p:nvSpPr>
        <p:spPr>
          <a:xfrm>
            <a:off x="6333084" y="4988463"/>
            <a:ext cx="74074" cy="62465"/>
          </a:xfrm>
          <a:custGeom>
            <a:avLst/>
            <a:gdLst/>
            <a:ahLst/>
            <a:cxnLst/>
            <a:rect l="l" t="t" r="r" b="b"/>
            <a:pathLst>
              <a:path w="1946" h="1641" extrusionOk="0">
                <a:moveTo>
                  <a:pt x="1099" y="1"/>
                </a:moveTo>
                <a:cubicBezTo>
                  <a:pt x="893" y="1"/>
                  <a:pt x="684" y="75"/>
                  <a:pt x="517" y="243"/>
                </a:cubicBezTo>
                <a:cubicBezTo>
                  <a:pt x="0"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5"/>
          <p:cNvSpPr/>
          <p:nvPr/>
        </p:nvSpPr>
        <p:spPr>
          <a:xfrm>
            <a:off x="6091263" y="4052202"/>
            <a:ext cx="72933" cy="62731"/>
          </a:xfrm>
          <a:custGeom>
            <a:avLst/>
            <a:gdLst/>
            <a:ahLst/>
            <a:cxnLst/>
            <a:rect l="l" t="t" r="r" b="b"/>
            <a:pathLst>
              <a:path w="1916" h="1648" extrusionOk="0">
                <a:moveTo>
                  <a:pt x="1105" y="1"/>
                </a:moveTo>
                <a:cubicBezTo>
                  <a:pt x="899" y="1"/>
                  <a:pt x="688" y="79"/>
                  <a:pt x="517" y="250"/>
                </a:cubicBezTo>
                <a:cubicBezTo>
                  <a:pt x="1" y="766"/>
                  <a:pt x="365" y="1648"/>
                  <a:pt x="1095" y="1648"/>
                </a:cubicBezTo>
                <a:cubicBezTo>
                  <a:pt x="1551" y="1648"/>
                  <a:pt x="1916" y="1283"/>
                  <a:pt x="1916" y="827"/>
                </a:cubicBezTo>
                <a:cubicBezTo>
                  <a:pt x="1916"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5"/>
          <p:cNvSpPr/>
          <p:nvPr/>
        </p:nvSpPr>
        <p:spPr>
          <a:xfrm>
            <a:off x="6091263"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5"/>
          <p:cNvSpPr/>
          <p:nvPr/>
        </p:nvSpPr>
        <p:spPr>
          <a:xfrm>
            <a:off x="6091263"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5"/>
          <p:cNvSpPr/>
          <p:nvPr/>
        </p:nvSpPr>
        <p:spPr>
          <a:xfrm>
            <a:off x="6091263" y="47542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5"/>
          <p:cNvSpPr/>
          <p:nvPr/>
        </p:nvSpPr>
        <p:spPr>
          <a:xfrm>
            <a:off x="6091263"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5"/>
          <p:cNvSpPr/>
          <p:nvPr/>
        </p:nvSpPr>
        <p:spPr>
          <a:xfrm>
            <a:off x="5848301" y="4052202"/>
            <a:ext cx="74074" cy="62731"/>
          </a:xfrm>
          <a:custGeom>
            <a:avLst/>
            <a:gdLst/>
            <a:ahLst/>
            <a:cxnLst/>
            <a:rect l="l" t="t" r="r" b="b"/>
            <a:pathLst>
              <a:path w="1946"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5"/>
          <p:cNvSpPr/>
          <p:nvPr/>
        </p:nvSpPr>
        <p:spPr>
          <a:xfrm>
            <a:off x="5848301" y="4286181"/>
            <a:ext cx="74074" cy="62465"/>
          </a:xfrm>
          <a:custGeom>
            <a:avLst/>
            <a:gdLst/>
            <a:ahLst/>
            <a:cxnLst/>
            <a:rect l="l" t="t" r="r" b="b"/>
            <a:pathLst>
              <a:path w="1946" h="1641" extrusionOk="0">
                <a:moveTo>
                  <a:pt x="1099" y="0"/>
                </a:moveTo>
                <a:cubicBezTo>
                  <a:pt x="893"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5"/>
          <p:cNvSpPr/>
          <p:nvPr/>
        </p:nvSpPr>
        <p:spPr>
          <a:xfrm>
            <a:off x="5848301" y="4519894"/>
            <a:ext cx="74074" cy="63645"/>
          </a:xfrm>
          <a:custGeom>
            <a:avLst/>
            <a:gdLst/>
            <a:ahLst/>
            <a:cxnLst/>
            <a:rect l="l" t="t" r="r" b="b"/>
            <a:pathLst>
              <a:path w="1946" h="1672" extrusionOk="0">
                <a:moveTo>
                  <a:pt x="1099" y="0"/>
                </a:moveTo>
                <a:cubicBezTo>
                  <a:pt x="893"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5"/>
          <p:cNvSpPr/>
          <p:nvPr/>
        </p:nvSpPr>
        <p:spPr>
          <a:xfrm>
            <a:off x="5848301"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5"/>
          <p:cNvSpPr/>
          <p:nvPr/>
        </p:nvSpPr>
        <p:spPr>
          <a:xfrm>
            <a:off x="5848301" y="4988463"/>
            <a:ext cx="74074" cy="62465"/>
          </a:xfrm>
          <a:custGeom>
            <a:avLst/>
            <a:gdLst/>
            <a:ahLst/>
            <a:cxnLst/>
            <a:rect l="l" t="t" r="r" b="b"/>
            <a:pathLst>
              <a:path w="1946" h="1641" extrusionOk="0">
                <a:moveTo>
                  <a:pt x="1099" y="1"/>
                </a:moveTo>
                <a:cubicBezTo>
                  <a:pt x="893"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5"/>
          <p:cNvSpPr/>
          <p:nvPr/>
        </p:nvSpPr>
        <p:spPr>
          <a:xfrm>
            <a:off x="5605338" y="4052202"/>
            <a:ext cx="74074" cy="62731"/>
          </a:xfrm>
          <a:custGeom>
            <a:avLst/>
            <a:gdLst/>
            <a:ahLst/>
            <a:cxnLst/>
            <a:rect l="l" t="t" r="r" b="b"/>
            <a:pathLst>
              <a:path w="1946" h="1648" extrusionOk="0">
                <a:moveTo>
                  <a:pt x="1106" y="1"/>
                </a:moveTo>
                <a:cubicBezTo>
                  <a:pt x="899" y="1"/>
                  <a:pt x="688" y="79"/>
                  <a:pt x="517" y="250"/>
                </a:cubicBezTo>
                <a:cubicBezTo>
                  <a:pt x="0" y="766"/>
                  <a:pt x="396" y="1648"/>
                  <a:pt x="1125" y="1648"/>
                </a:cubicBezTo>
                <a:cubicBezTo>
                  <a:pt x="1581" y="1648"/>
                  <a:pt x="1946" y="1283"/>
                  <a:pt x="1946" y="827"/>
                </a:cubicBezTo>
                <a:cubicBezTo>
                  <a:pt x="1925"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5"/>
          <p:cNvSpPr/>
          <p:nvPr/>
        </p:nvSpPr>
        <p:spPr>
          <a:xfrm>
            <a:off x="5605338" y="42861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5"/>
          <p:cNvSpPr/>
          <p:nvPr/>
        </p:nvSpPr>
        <p:spPr>
          <a:xfrm>
            <a:off x="5605338" y="45198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5"/>
          <p:cNvSpPr/>
          <p:nvPr/>
        </p:nvSpPr>
        <p:spPr>
          <a:xfrm>
            <a:off x="5605338" y="47542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5"/>
          <p:cNvSpPr/>
          <p:nvPr/>
        </p:nvSpPr>
        <p:spPr>
          <a:xfrm>
            <a:off x="5605338" y="4988463"/>
            <a:ext cx="74074" cy="62465"/>
          </a:xfrm>
          <a:custGeom>
            <a:avLst/>
            <a:gdLst/>
            <a:ahLst/>
            <a:cxnLst/>
            <a:rect l="l" t="t" r="r" b="b"/>
            <a:pathLst>
              <a:path w="1946" h="1641" extrusionOk="0">
                <a:moveTo>
                  <a:pt x="1099" y="1"/>
                </a:moveTo>
                <a:cubicBezTo>
                  <a:pt x="893" y="1"/>
                  <a:pt x="685" y="75"/>
                  <a:pt x="517" y="243"/>
                </a:cubicBezTo>
                <a:cubicBezTo>
                  <a:pt x="0"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5"/>
          <p:cNvSpPr/>
          <p:nvPr/>
        </p:nvSpPr>
        <p:spPr>
          <a:xfrm>
            <a:off x="5373947"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5"/>
          <p:cNvSpPr/>
          <p:nvPr/>
        </p:nvSpPr>
        <p:spPr>
          <a:xfrm>
            <a:off x="5373947"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5"/>
          <p:cNvSpPr/>
          <p:nvPr/>
        </p:nvSpPr>
        <p:spPr>
          <a:xfrm>
            <a:off x="5373947"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5"/>
          <p:cNvSpPr/>
          <p:nvPr/>
        </p:nvSpPr>
        <p:spPr>
          <a:xfrm>
            <a:off x="5363517"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5"/>
          <p:cNvSpPr/>
          <p:nvPr/>
        </p:nvSpPr>
        <p:spPr>
          <a:xfrm>
            <a:off x="5363517" y="498846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5"/>
          <p:cNvSpPr/>
          <p:nvPr/>
        </p:nvSpPr>
        <p:spPr>
          <a:xfrm>
            <a:off x="5120554" y="4052202"/>
            <a:ext cx="74074" cy="62731"/>
          </a:xfrm>
          <a:custGeom>
            <a:avLst/>
            <a:gdLst/>
            <a:ahLst/>
            <a:cxnLst/>
            <a:rect l="l" t="t" r="r" b="b"/>
            <a:pathLst>
              <a:path w="1946"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5"/>
          <p:cNvSpPr/>
          <p:nvPr/>
        </p:nvSpPr>
        <p:spPr>
          <a:xfrm>
            <a:off x="5120554" y="42861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5"/>
          <p:cNvSpPr/>
          <p:nvPr/>
        </p:nvSpPr>
        <p:spPr>
          <a:xfrm>
            <a:off x="5120554" y="45198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5"/>
          <p:cNvSpPr/>
          <p:nvPr/>
        </p:nvSpPr>
        <p:spPr>
          <a:xfrm>
            <a:off x="5120554"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5"/>
          <p:cNvSpPr/>
          <p:nvPr/>
        </p:nvSpPr>
        <p:spPr>
          <a:xfrm>
            <a:off x="5120554" y="4988463"/>
            <a:ext cx="74074" cy="62465"/>
          </a:xfrm>
          <a:custGeom>
            <a:avLst/>
            <a:gdLst/>
            <a:ahLst/>
            <a:cxnLst/>
            <a:rect l="l" t="t" r="r" b="b"/>
            <a:pathLst>
              <a:path w="1946"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5"/>
          <p:cNvSpPr/>
          <p:nvPr/>
        </p:nvSpPr>
        <p:spPr>
          <a:xfrm>
            <a:off x="4889163" y="40524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5"/>
          <p:cNvSpPr/>
          <p:nvPr/>
        </p:nvSpPr>
        <p:spPr>
          <a:xfrm>
            <a:off x="4889163"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5"/>
          <p:cNvSpPr/>
          <p:nvPr/>
        </p:nvSpPr>
        <p:spPr>
          <a:xfrm>
            <a:off x="4889163"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5"/>
          <p:cNvSpPr/>
          <p:nvPr/>
        </p:nvSpPr>
        <p:spPr>
          <a:xfrm>
            <a:off x="4877592" y="47542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5"/>
          <p:cNvSpPr/>
          <p:nvPr/>
        </p:nvSpPr>
        <p:spPr>
          <a:xfrm>
            <a:off x="4877592" y="49884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5"/>
          <p:cNvSpPr/>
          <p:nvPr/>
        </p:nvSpPr>
        <p:spPr>
          <a:xfrm>
            <a:off x="4635771" y="4052202"/>
            <a:ext cx="74113" cy="62731"/>
          </a:xfrm>
          <a:custGeom>
            <a:avLst/>
            <a:gdLst/>
            <a:ahLst/>
            <a:cxnLst/>
            <a:rect l="l" t="t" r="r" b="b"/>
            <a:pathLst>
              <a:path w="1947" h="1648" extrusionOk="0">
                <a:moveTo>
                  <a:pt x="1106" y="1"/>
                </a:moveTo>
                <a:cubicBezTo>
                  <a:pt x="900" y="1"/>
                  <a:pt x="689" y="79"/>
                  <a:pt x="518" y="250"/>
                </a:cubicBezTo>
                <a:cubicBezTo>
                  <a:pt x="1" y="766"/>
                  <a:pt x="366" y="1648"/>
                  <a:pt x="1095" y="1648"/>
                </a:cubicBezTo>
                <a:cubicBezTo>
                  <a:pt x="1551" y="1648"/>
                  <a:pt x="1946" y="1283"/>
                  <a:pt x="1946" y="827"/>
                </a:cubicBezTo>
                <a:cubicBezTo>
                  <a:pt x="1926" y="319"/>
                  <a:pt x="1525"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5"/>
          <p:cNvSpPr/>
          <p:nvPr/>
        </p:nvSpPr>
        <p:spPr>
          <a:xfrm>
            <a:off x="4635771" y="42861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5"/>
          <p:cNvSpPr/>
          <p:nvPr/>
        </p:nvSpPr>
        <p:spPr>
          <a:xfrm>
            <a:off x="4635771" y="45199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5"/>
          <p:cNvSpPr/>
          <p:nvPr/>
        </p:nvSpPr>
        <p:spPr>
          <a:xfrm>
            <a:off x="4635771" y="47538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5"/>
          <p:cNvSpPr/>
          <p:nvPr/>
        </p:nvSpPr>
        <p:spPr>
          <a:xfrm>
            <a:off x="4635771" y="4988463"/>
            <a:ext cx="74113" cy="62465"/>
          </a:xfrm>
          <a:custGeom>
            <a:avLst/>
            <a:gdLst/>
            <a:ahLst/>
            <a:cxnLst/>
            <a:rect l="l" t="t" r="r" b="b"/>
            <a:pathLst>
              <a:path w="1947" h="1641" extrusionOk="0">
                <a:moveTo>
                  <a:pt x="1093" y="1"/>
                </a:moveTo>
                <a:cubicBezTo>
                  <a:pt x="891" y="1"/>
                  <a:pt x="685" y="75"/>
                  <a:pt x="518" y="243"/>
                </a:cubicBezTo>
                <a:cubicBezTo>
                  <a:pt x="1" y="759"/>
                  <a:pt x="366" y="1641"/>
                  <a:pt x="1095" y="1641"/>
                </a:cubicBezTo>
                <a:cubicBezTo>
                  <a:pt x="1551" y="1641"/>
                  <a:pt x="1946" y="1276"/>
                  <a:pt x="1946" y="820"/>
                </a:cubicBezTo>
                <a:cubicBezTo>
                  <a:pt x="1926" y="327"/>
                  <a:pt x="1516"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5"/>
          <p:cNvSpPr/>
          <p:nvPr/>
        </p:nvSpPr>
        <p:spPr>
          <a:xfrm>
            <a:off x="4420823"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5"/>
          <p:cNvSpPr/>
          <p:nvPr/>
        </p:nvSpPr>
        <p:spPr>
          <a:xfrm>
            <a:off x="4420823"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5"/>
          <p:cNvSpPr/>
          <p:nvPr/>
        </p:nvSpPr>
        <p:spPr>
          <a:xfrm>
            <a:off x="4420823"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5"/>
          <p:cNvSpPr/>
          <p:nvPr/>
        </p:nvSpPr>
        <p:spPr>
          <a:xfrm>
            <a:off x="4409252" y="47542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5"/>
          <p:cNvSpPr/>
          <p:nvPr/>
        </p:nvSpPr>
        <p:spPr>
          <a:xfrm>
            <a:off x="4409252" y="4988463"/>
            <a:ext cx="74074" cy="62465"/>
          </a:xfrm>
          <a:custGeom>
            <a:avLst/>
            <a:gdLst/>
            <a:ahLst/>
            <a:cxnLst/>
            <a:rect l="l" t="t" r="r" b="b"/>
            <a:pathLst>
              <a:path w="1946" h="1641" extrusionOk="0">
                <a:moveTo>
                  <a:pt x="1099" y="1"/>
                </a:moveTo>
                <a:cubicBezTo>
                  <a:pt x="893" y="1"/>
                  <a:pt x="685" y="75"/>
                  <a:pt x="517" y="243"/>
                </a:cubicBezTo>
                <a:cubicBezTo>
                  <a:pt x="0"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5"/>
          <p:cNvSpPr/>
          <p:nvPr/>
        </p:nvSpPr>
        <p:spPr>
          <a:xfrm>
            <a:off x="4167431" y="4052202"/>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5"/>
          <p:cNvSpPr/>
          <p:nvPr/>
        </p:nvSpPr>
        <p:spPr>
          <a:xfrm>
            <a:off x="4167431"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5"/>
          <p:cNvSpPr/>
          <p:nvPr/>
        </p:nvSpPr>
        <p:spPr>
          <a:xfrm>
            <a:off x="4167431" y="45199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5"/>
          <p:cNvSpPr/>
          <p:nvPr/>
        </p:nvSpPr>
        <p:spPr>
          <a:xfrm>
            <a:off x="4167431" y="47542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5"/>
          <p:cNvSpPr/>
          <p:nvPr/>
        </p:nvSpPr>
        <p:spPr>
          <a:xfrm>
            <a:off x="4167431"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5"/>
          <p:cNvSpPr/>
          <p:nvPr/>
        </p:nvSpPr>
        <p:spPr>
          <a:xfrm>
            <a:off x="3934898" y="4052430"/>
            <a:ext cx="63645" cy="62503"/>
          </a:xfrm>
          <a:custGeom>
            <a:avLst/>
            <a:gdLst/>
            <a:ahLst/>
            <a:cxnLst/>
            <a:rect l="l" t="t" r="r" b="b"/>
            <a:pathLst>
              <a:path w="1672" h="1642" extrusionOk="0">
                <a:moveTo>
                  <a:pt x="821" y="1"/>
                </a:moveTo>
                <a:cubicBezTo>
                  <a:pt x="365" y="1"/>
                  <a:pt x="0" y="365"/>
                  <a:pt x="0" y="821"/>
                </a:cubicBezTo>
                <a:cubicBezTo>
                  <a:pt x="0" y="1277"/>
                  <a:pt x="365" y="1642"/>
                  <a:pt x="821" y="1642"/>
                </a:cubicBezTo>
                <a:cubicBezTo>
                  <a:pt x="1277" y="1642"/>
                  <a:pt x="1672" y="1277"/>
                  <a:pt x="1672" y="821"/>
                </a:cubicBezTo>
                <a:cubicBezTo>
                  <a:pt x="167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5"/>
          <p:cNvSpPr/>
          <p:nvPr/>
        </p:nvSpPr>
        <p:spPr>
          <a:xfrm>
            <a:off x="3934898" y="42861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5"/>
          <p:cNvSpPr/>
          <p:nvPr/>
        </p:nvSpPr>
        <p:spPr>
          <a:xfrm>
            <a:off x="3934898" y="45198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5"/>
          <p:cNvSpPr/>
          <p:nvPr/>
        </p:nvSpPr>
        <p:spPr>
          <a:xfrm>
            <a:off x="3924468"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5"/>
          <p:cNvSpPr/>
          <p:nvPr/>
        </p:nvSpPr>
        <p:spPr>
          <a:xfrm>
            <a:off x="3924468" y="4988463"/>
            <a:ext cx="74074" cy="62465"/>
          </a:xfrm>
          <a:custGeom>
            <a:avLst/>
            <a:gdLst/>
            <a:ahLst/>
            <a:cxnLst/>
            <a:rect l="l" t="t" r="r" b="b"/>
            <a:pathLst>
              <a:path w="1946" h="1641" extrusionOk="0">
                <a:moveTo>
                  <a:pt x="1093" y="1"/>
                </a:moveTo>
                <a:cubicBezTo>
                  <a:pt x="890" y="1"/>
                  <a:pt x="685" y="75"/>
                  <a:pt x="517" y="243"/>
                </a:cubicBezTo>
                <a:cubicBezTo>
                  <a:pt x="1" y="759"/>
                  <a:pt x="365" y="1641"/>
                  <a:pt x="1095" y="1641"/>
                </a:cubicBezTo>
                <a:cubicBezTo>
                  <a:pt x="1551" y="1641"/>
                  <a:pt x="1946" y="1276"/>
                  <a:pt x="1946" y="820"/>
                </a:cubicBezTo>
                <a:cubicBezTo>
                  <a:pt x="1925" y="327"/>
                  <a:pt x="1516"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5"/>
          <p:cNvSpPr/>
          <p:nvPr/>
        </p:nvSpPr>
        <p:spPr>
          <a:xfrm>
            <a:off x="3681506" y="4052202"/>
            <a:ext cx="74074" cy="62731"/>
          </a:xfrm>
          <a:custGeom>
            <a:avLst/>
            <a:gdLst/>
            <a:ahLst/>
            <a:cxnLst/>
            <a:rect l="l" t="t" r="r" b="b"/>
            <a:pathLst>
              <a:path w="1946"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5"/>
          <p:cNvSpPr/>
          <p:nvPr/>
        </p:nvSpPr>
        <p:spPr>
          <a:xfrm>
            <a:off x="3681506" y="42861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5"/>
          <p:cNvSpPr/>
          <p:nvPr/>
        </p:nvSpPr>
        <p:spPr>
          <a:xfrm>
            <a:off x="3681506" y="45198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5"/>
          <p:cNvSpPr/>
          <p:nvPr/>
        </p:nvSpPr>
        <p:spPr>
          <a:xfrm>
            <a:off x="3681506" y="47542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5"/>
          <p:cNvSpPr/>
          <p:nvPr/>
        </p:nvSpPr>
        <p:spPr>
          <a:xfrm>
            <a:off x="3681506" y="49884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5"/>
          <p:cNvSpPr/>
          <p:nvPr/>
        </p:nvSpPr>
        <p:spPr>
          <a:xfrm>
            <a:off x="3450114"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5"/>
          <p:cNvSpPr/>
          <p:nvPr/>
        </p:nvSpPr>
        <p:spPr>
          <a:xfrm>
            <a:off x="3450114"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5"/>
          <p:cNvSpPr/>
          <p:nvPr/>
        </p:nvSpPr>
        <p:spPr>
          <a:xfrm>
            <a:off x="3450114"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5"/>
          <p:cNvSpPr/>
          <p:nvPr/>
        </p:nvSpPr>
        <p:spPr>
          <a:xfrm>
            <a:off x="3439685"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5"/>
          <p:cNvSpPr/>
          <p:nvPr/>
        </p:nvSpPr>
        <p:spPr>
          <a:xfrm>
            <a:off x="3439685" y="498846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5"/>
          <p:cNvSpPr/>
          <p:nvPr/>
        </p:nvSpPr>
        <p:spPr>
          <a:xfrm>
            <a:off x="3196722" y="4052202"/>
            <a:ext cx="74113" cy="62731"/>
          </a:xfrm>
          <a:custGeom>
            <a:avLst/>
            <a:gdLst/>
            <a:ahLst/>
            <a:cxnLst/>
            <a:rect l="l" t="t" r="r" b="b"/>
            <a:pathLst>
              <a:path w="1947"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5"/>
          <p:cNvSpPr/>
          <p:nvPr/>
        </p:nvSpPr>
        <p:spPr>
          <a:xfrm>
            <a:off x="3196722" y="42861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5"/>
          <p:cNvSpPr/>
          <p:nvPr/>
        </p:nvSpPr>
        <p:spPr>
          <a:xfrm>
            <a:off x="3196722" y="45198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5"/>
          <p:cNvSpPr/>
          <p:nvPr/>
        </p:nvSpPr>
        <p:spPr>
          <a:xfrm>
            <a:off x="3196722" y="47542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5"/>
          <p:cNvSpPr/>
          <p:nvPr/>
        </p:nvSpPr>
        <p:spPr>
          <a:xfrm>
            <a:off x="3196722" y="4988463"/>
            <a:ext cx="74113" cy="62465"/>
          </a:xfrm>
          <a:custGeom>
            <a:avLst/>
            <a:gdLst/>
            <a:ahLst/>
            <a:cxnLst/>
            <a:rect l="l" t="t" r="r" b="b"/>
            <a:pathLst>
              <a:path w="1947"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5"/>
          <p:cNvSpPr/>
          <p:nvPr/>
        </p:nvSpPr>
        <p:spPr>
          <a:xfrm>
            <a:off x="2965331" y="40524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5"/>
          <p:cNvSpPr/>
          <p:nvPr/>
        </p:nvSpPr>
        <p:spPr>
          <a:xfrm>
            <a:off x="2965331"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5"/>
          <p:cNvSpPr/>
          <p:nvPr/>
        </p:nvSpPr>
        <p:spPr>
          <a:xfrm>
            <a:off x="2965331"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5"/>
          <p:cNvSpPr/>
          <p:nvPr/>
        </p:nvSpPr>
        <p:spPr>
          <a:xfrm>
            <a:off x="2954939" y="47542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5"/>
          <p:cNvSpPr/>
          <p:nvPr/>
        </p:nvSpPr>
        <p:spPr>
          <a:xfrm>
            <a:off x="2954939" y="49884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5"/>
          <p:cNvSpPr/>
          <p:nvPr/>
        </p:nvSpPr>
        <p:spPr>
          <a:xfrm>
            <a:off x="2711939" y="4052202"/>
            <a:ext cx="72933" cy="62731"/>
          </a:xfrm>
          <a:custGeom>
            <a:avLst/>
            <a:gdLst/>
            <a:ahLst/>
            <a:cxnLst/>
            <a:rect l="l" t="t" r="r" b="b"/>
            <a:pathLst>
              <a:path w="1916" h="1648" extrusionOk="0">
                <a:moveTo>
                  <a:pt x="1105" y="1"/>
                </a:moveTo>
                <a:cubicBezTo>
                  <a:pt x="900" y="1"/>
                  <a:pt x="689" y="79"/>
                  <a:pt x="518" y="250"/>
                </a:cubicBezTo>
                <a:cubicBezTo>
                  <a:pt x="1" y="766"/>
                  <a:pt x="366" y="1648"/>
                  <a:pt x="1095" y="1648"/>
                </a:cubicBezTo>
                <a:cubicBezTo>
                  <a:pt x="1551" y="1648"/>
                  <a:pt x="1916" y="1283"/>
                  <a:pt x="1916" y="827"/>
                </a:cubicBezTo>
                <a:cubicBezTo>
                  <a:pt x="1916"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5"/>
          <p:cNvSpPr/>
          <p:nvPr/>
        </p:nvSpPr>
        <p:spPr>
          <a:xfrm>
            <a:off x="2711939" y="42861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5"/>
          <p:cNvSpPr/>
          <p:nvPr/>
        </p:nvSpPr>
        <p:spPr>
          <a:xfrm>
            <a:off x="2711939" y="45198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5"/>
          <p:cNvSpPr/>
          <p:nvPr/>
        </p:nvSpPr>
        <p:spPr>
          <a:xfrm>
            <a:off x="2711939"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5"/>
          <p:cNvSpPr/>
          <p:nvPr/>
        </p:nvSpPr>
        <p:spPr>
          <a:xfrm>
            <a:off x="2711939" y="4988463"/>
            <a:ext cx="72933" cy="62465"/>
          </a:xfrm>
          <a:custGeom>
            <a:avLst/>
            <a:gdLst/>
            <a:ahLst/>
            <a:cxnLst/>
            <a:rect l="l" t="t" r="r" b="b"/>
            <a:pathLst>
              <a:path w="1916" h="1641" extrusionOk="0">
                <a:moveTo>
                  <a:pt x="1092" y="1"/>
                </a:moveTo>
                <a:cubicBezTo>
                  <a:pt x="891"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5"/>
          <p:cNvSpPr/>
          <p:nvPr/>
        </p:nvSpPr>
        <p:spPr>
          <a:xfrm>
            <a:off x="2479405"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5"/>
          <p:cNvSpPr/>
          <p:nvPr/>
        </p:nvSpPr>
        <p:spPr>
          <a:xfrm>
            <a:off x="2479405"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5"/>
          <p:cNvSpPr/>
          <p:nvPr/>
        </p:nvSpPr>
        <p:spPr>
          <a:xfrm>
            <a:off x="2479405"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5"/>
          <p:cNvSpPr/>
          <p:nvPr/>
        </p:nvSpPr>
        <p:spPr>
          <a:xfrm>
            <a:off x="2468976" y="47542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5"/>
          <p:cNvSpPr/>
          <p:nvPr/>
        </p:nvSpPr>
        <p:spPr>
          <a:xfrm>
            <a:off x="2468976" y="49884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5"/>
          <p:cNvSpPr/>
          <p:nvPr/>
        </p:nvSpPr>
        <p:spPr>
          <a:xfrm>
            <a:off x="2226013" y="4052202"/>
            <a:ext cx="74113" cy="62731"/>
          </a:xfrm>
          <a:custGeom>
            <a:avLst/>
            <a:gdLst/>
            <a:ahLst/>
            <a:cxnLst/>
            <a:rect l="l" t="t" r="r" b="b"/>
            <a:pathLst>
              <a:path w="1947"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5"/>
          <p:cNvSpPr/>
          <p:nvPr/>
        </p:nvSpPr>
        <p:spPr>
          <a:xfrm>
            <a:off x="2226013" y="42861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5"/>
          <p:cNvSpPr/>
          <p:nvPr/>
        </p:nvSpPr>
        <p:spPr>
          <a:xfrm>
            <a:off x="2226013" y="45198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5"/>
          <p:cNvSpPr/>
          <p:nvPr/>
        </p:nvSpPr>
        <p:spPr>
          <a:xfrm>
            <a:off x="2226013" y="47542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5"/>
          <p:cNvSpPr/>
          <p:nvPr/>
        </p:nvSpPr>
        <p:spPr>
          <a:xfrm>
            <a:off x="2226013" y="4988463"/>
            <a:ext cx="74113" cy="62465"/>
          </a:xfrm>
          <a:custGeom>
            <a:avLst/>
            <a:gdLst/>
            <a:ahLst/>
            <a:cxnLst/>
            <a:rect l="l" t="t" r="r" b="b"/>
            <a:pathLst>
              <a:path w="1947" h="1641" extrusionOk="0">
                <a:moveTo>
                  <a:pt x="1099" y="1"/>
                </a:moveTo>
                <a:cubicBezTo>
                  <a:pt x="894"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5"/>
          <p:cNvSpPr/>
          <p:nvPr/>
        </p:nvSpPr>
        <p:spPr>
          <a:xfrm>
            <a:off x="1994622" y="40524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5"/>
          <p:cNvSpPr/>
          <p:nvPr/>
        </p:nvSpPr>
        <p:spPr>
          <a:xfrm>
            <a:off x="1994622"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5"/>
          <p:cNvSpPr/>
          <p:nvPr/>
        </p:nvSpPr>
        <p:spPr>
          <a:xfrm>
            <a:off x="1994622"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5"/>
          <p:cNvSpPr/>
          <p:nvPr/>
        </p:nvSpPr>
        <p:spPr>
          <a:xfrm>
            <a:off x="1984230" y="47542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5"/>
          <p:cNvSpPr/>
          <p:nvPr/>
        </p:nvSpPr>
        <p:spPr>
          <a:xfrm>
            <a:off x="1984230" y="49884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5"/>
          <p:cNvSpPr/>
          <p:nvPr/>
        </p:nvSpPr>
        <p:spPr>
          <a:xfrm>
            <a:off x="1741230" y="4052202"/>
            <a:ext cx="74113" cy="62731"/>
          </a:xfrm>
          <a:custGeom>
            <a:avLst/>
            <a:gdLst/>
            <a:ahLst/>
            <a:cxnLst/>
            <a:rect l="l" t="t" r="r" b="b"/>
            <a:pathLst>
              <a:path w="1947" h="1648" extrusionOk="0">
                <a:moveTo>
                  <a:pt x="1106" y="1"/>
                </a:moveTo>
                <a:cubicBezTo>
                  <a:pt x="900" y="1"/>
                  <a:pt x="689" y="79"/>
                  <a:pt x="518" y="250"/>
                </a:cubicBezTo>
                <a:cubicBezTo>
                  <a:pt x="1" y="766"/>
                  <a:pt x="366" y="1648"/>
                  <a:pt x="1095" y="1648"/>
                </a:cubicBezTo>
                <a:cubicBezTo>
                  <a:pt x="1582" y="1648"/>
                  <a:pt x="1946" y="1283"/>
                  <a:pt x="1946" y="827"/>
                </a:cubicBezTo>
                <a:cubicBezTo>
                  <a:pt x="1926" y="319"/>
                  <a:pt x="1525"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5"/>
          <p:cNvSpPr/>
          <p:nvPr/>
        </p:nvSpPr>
        <p:spPr>
          <a:xfrm>
            <a:off x="1741230" y="42861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5"/>
          <p:cNvSpPr/>
          <p:nvPr/>
        </p:nvSpPr>
        <p:spPr>
          <a:xfrm>
            <a:off x="1741230" y="45198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5"/>
          <p:cNvSpPr/>
          <p:nvPr/>
        </p:nvSpPr>
        <p:spPr>
          <a:xfrm>
            <a:off x="1741230" y="47542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5"/>
          <p:cNvSpPr/>
          <p:nvPr/>
        </p:nvSpPr>
        <p:spPr>
          <a:xfrm>
            <a:off x="1741230" y="49884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5"/>
          <p:cNvSpPr/>
          <p:nvPr/>
        </p:nvSpPr>
        <p:spPr>
          <a:xfrm>
            <a:off x="1499447" y="4052202"/>
            <a:ext cx="72933" cy="62731"/>
          </a:xfrm>
          <a:custGeom>
            <a:avLst/>
            <a:gdLst/>
            <a:ahLst/>
            <a:cxnLst/>
            <a:rect l="l" t="t" r="r" b="b"/>
            <a:pathLst>
              <a:path w="1916" h="1648" extrusionOk="0">
                <a:moveTo>
                  <a:pt x="1082" y="1"/>
                </a:moveTo>
                <a:cubicBezTo>
                  <a:pt x="872" y="1"/>
                  <a:pt x="658" y="79"/>
                  <a:pt x="487" y="250"/>
                </a:cubicBezTo>
                <a:cubicBezTo>
                  <a:pt x="0" y="766"/>
                  <a:pt x="365" y="1648"/>
                  <a:pt x="1094" y="1648"/>
                </a:cubicBezTo>
                <a:cubicBezTo>
                  <a:pt x="1550" y="1648"/>
                  <a:pt x="1915" y="1283"/>
                  <a:pt x="1915" y="827"/>
                </a:cubicBezTo>
                <a:cubicBezTo>
                  <a:pt x="1915" y="319"/>
                  <a:pt x="1507" y="1"/>
                  <a:pt x="10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5"/>
          <p:cNvSpPr/>
          <p:nvPr/>
        </p:nvSpPr>
        <p:spPr>
          <a:xfrm>
            <a:off x="1498267" y="42861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5"/>
          <p:cNvSpPr/>
          <p:nvPr/>
        </p:nvSpPr>
        <p:spPr>
          <a:xfrm>
            <a:off x="1498267" y="45198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5"/>
          <p:cNvSpPr/>
          <p:nvPr/>
        </p:nvSpPr>
        <p:spPr>
          <a:xfrm>
            <a:off x="1498267" y="47542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5"/>
          <p:cNvSpPr/>
          <p:nvPr/>
        </p:nvSpPr>
        <p:spPr>
          <a:xfrm>
            <a:off x="1498267" y="4988463"/>
            <a:ext cx="74113" cy="62465"/>
          </a:xfrm>
          <a:custGeom>
            <a:avLst/>
            <a:gdLst/>
            <a:ahLst/>
            <a:cxnLst/>
            <a:rect l="l" t="t" r="r" b="b"/>
            <a:pathLst>
              <a:path w="1947" h="1641" extrusionOk="0">
                <a:moveTo>
                  <a:pt x="1122" y="1"/>
                </a:moveTo>
                <a:cubicBezTo>
                  <a:pt x="921" y="1"/>
                  <a:pt x="715" y="75"/>
                  <a:pt x="548" y="243"/>
                </a:cubicBezTo>
                <a:cubicBezTo>
                  <a:pt x="1" y="759"/>
                  <a:pt x="396" y="1641"/>
                  <a:pt x="1125" y="1641"/>
                </a:cubicBezTo>
                <a:cubicBezTo>
                  <a:pt x="1581" y="1641"/>
                  <a:pt x="1946" y="1276"/>
                  <a:pt x="1946" y="820"/>
                </a:cubicBezTo>
                <a:cubicBezTo>
                  <a:pt x="1946" y="327"/>
                  <a:pt x="1543" y="1"/>
                  <a:pt x="1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5"/>
          <p:cNvSpPr/>
          <p:nvPr/>
        </p:nvSpPr>
        <p:spPr>
          <a:xfrm>
            <a:off x="1256484" y="40522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5"/>
          <p:cNvSpPr/>
          <p:nvPr/>
        </p:nvSpPr>
        <p:spPr>
          <a:xfrm>
            <a:off x="1256484" y="42861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5"/>
          <p:cNvSpPr/>
          <p:nvPr/>
        </p:nvSpPr>
        <p:spPr>
          <a:xfrm>
            <a:off x="1256484" y="45198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5"/>
          <p:cNvSpPr/>
          <p:nvPr/>
        </p:nvSpPr>
        <p:spPr>
          <a:xfrm>
            <a:off x="1256484" y="47542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5"/>
          <p:cNvSpPr/>
          <p:nvPr/>
        </p:nvSpPr>
        <p:spPr>
          <a:xfrm>
            <a:off x="1256484" y="49884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5"/>
          <p:cNvSpPr/>
          <p:nvPr/>
        </p:nvSpPr>
        <p:spPr>
          <a:xfrm>
            <a:off x="1014663" y="4052468"/>
            <a:ext cx="72933" cy="62465"/>
          </a:xfrm>
          <a:custGeom>
            <a:avLst/>
            <a:gdLst/>
            <a:ahLst/>
            <a:cxnLst/>
            <a:rect l="l" t="t" r="r" b="b"/>
            <a:pathLst>
              <a:path w="1916" h="1641" extrusionOk="0">
                <a:moveTo>
                  <a:pt x="1092" y="1"/>
                </a:moveTo>
                <a:cubicBezTo>
                  <a:pt x="890" y="1"/>
                  <a:pt x="685" y="75"/>
                  <a:pt x="517" y="243"/>
                </a:cubicBezTo>
                <a:cubicBezTo>
                  <a:pt x="0" y="759"/>
                  <a:pt x="335" y="1641"/>
                  <a:pt x="1064" y="1641"/>
                </a:cubicBezTo>
                <a:cubicBezTo>
                  <a:pt x="1551" y="1641"/>
                  <a:pt x="1915" y="1276"/>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5"/>
          <p:cNvSpPr/>
          <p:nvPr/>
        </p:nvSpPr>
        <p:spPr>
          <a:xfrm>
            <a:off x="1014663" y="42861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5"/>
          <p:cNvSpPr/>
          <p:nvPr/>
        </p:nvSpPr>
        <p:spPr>
          <a:xfrm>
            <a:off x="1014663" y="45199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5"/>
          <p:cNvSpPr/>
          <p:nvPr/>
        </p:nvSpPr>
        <p:spPr>
          <a:xfrm>
            <a:off x="1014663" y="47544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5"/>
          <p:cNvSpPr/>
          <p:nvPr/>
        </p:nvSpPr>
        <p:spPr>
          <a:xfrm>
            <a:off x="1014663" y="4988463"/>
            <a:ext cx="72933" cy="62541"/>
          </a:xfrm>
          <a:custGeom>
            <a:avLst/>
            <a:gdLst/>
            <a:ahLst/>
            <a:cxnLst/>
            <a:rect l="l" t="t" r="r" b="b"/>
            <a:pathLst>
              <a:path w="1916" h="1643" extrusionOk="0">
                <a:moveTo>
                  <a:pt x="1092" y="1"/>
                </a:moveTo>
                <a:cubicBezTo>
                  <a:pt x="890" y="1"/>
                  <a:pt x="685" y="75"/>
                  <a:pt x="517" y="243"/>
                </a:cubicBezTo>
                <a:cubicBezTo>
                  <a:pt x="0" y="759"/>
                  <a:pt x="335" y="1641"/>
                  <a:pt x="1064" y="1641"/>
                </a:cubicBezTo>
                <a:cubicBezTo>
                  <a:pt x="1082" y="1642"/>
                  <a:pt x="1099" y="1643"/>
                  <a:pt x="1117" y="1643"/>
                </a:cubicBezTo>
                <a:cubicBezTo>
                  <a:pt x="1577" y="1643"/>
                  <a:pt x="1915" y="1260"/>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5"/>
          <p:cNvSpPr/>
          <p:nvPr/>
        </p:nvSpPr>
        <p:spPr>
          <a:xfrm>
            <a:off x="782092" y="40524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8" y="1642"/>
                  <a:pt x="1642" y="1277"/>
                  <a:pt x="1642" y="821"/>
                </a:cubicBezTo>
                <a:cubicBezTo>
                  <a:pt x="1642" y="365"/>
                  <a:pt x="1278"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5"/>
          <p:cNvSpPr/>
          <p:nvPr/>
        </p:nvSpPr>
        <p:spPr>
          <a:xfrm>
            <a:off x="782092" y="42861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5"/>
          <p:cNvSpPr/>
          <p:nvPr/>
        </p:nvSpPr>
        <p:spPr>
          <a:xfrm>
            <a:off x="782092" y="45198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5"/>
          <p:cNvSpPr/>
          <p:nvPr/>
        </p:nvSpPr>
        <p:spPr>
          <a:xfrm>
            <a:off x="770521" y="47542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5"/>
          <p:cNvSpPr/>
          <p:nvPr/>
        </p:nvSpPr>
        <p:spPr>
          <a:xfrm>
            <a:off x="770521" y="4988463"/>
            <a:ext cx="74113" cy="62465"/>
          </a:xfrm>
          <a:custGeom>
            <a:avLst/>
            <a:gdLst/>
            <a:ahLst/>
            <a:cxnLst/>
            <a:rect l="l" t="t" r="r" b="b"/>
            <a:pathLst>
              <a:path w="1947" h="1641" extrusionOk="0">
                <a:moveTo>
                  <a:pt x="1100" y="1"/>
                </a:moveTo>
                <a:cubicBezTo>
                  <a:pt x="894" y="1"/>
                  <a:pt x="685" y="75"/>
                  <a:pt x="518" y="243"/>
                </a:cubicBezTo>
                <a:cubicBezTo>
                  <a:pt x="1" y="759"/>
                  <a:pt x="366" y="1641"/>
                  <a:pt x="1126" y="1641"/>
                </a:cubicBezTo>
                <a:cubicBezTo>
                  <a:pt x="1551" y="1641"/>
                  <a:pt x="1946" y="1276"/>
                  <a:pt x="1946" y="820"/>
                </a:cubicBezTo>
                <a:cubicBezTo>
                  <a:pt x="1946" y="327"/>
                  <a:pt x="1529" y="1"/>
                  <a:pt x="1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5"/>
          <p:cNvSpPr/>
          <p:nvPr/>
        </p:nvSpPr>
        <p:spPr>
          <a:xfrm>
            <a:off x="528738" y="40522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5"/>
          <p:cNvSpPr/>
          <p:nvPr/>
        </p:nvSpPr>
        <p:spPr>
          <a:xfrm>
            <a:off x="528738" y="42861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5"/>
          <p:cNvSpPr/>
          <p:nvPr/>
        </p:nvSpPr>
        <p:spPr>
          <a:xfrm>
            <a:off x="528738" y="45198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5"/>
          <p:cNvSpPr/>
          <p:nvPr/>
        </p:nvSpPr>
        <p:spPr>
          <a:xfrm>
            <a:off x="528738" y="47542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5"/>
          <p:cNvSpPr/>
          <p:nvPr/>
        </p:nvSpPr>
        <p:spPr>
          <a:xfrm>
            <a:off x="528738" y="49884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5"/>
          <p:cNvSpPr/>
          <p:nvPr/>
        </p:nvSpPr>
        <p:spPr>
          <a:xfrm>
            <a:off x="296167" y="4052430"/>
            <a:ext cx="63683" cy="62503"/>
          </a:xfrm>
          <a:custGeom>
            <a:avLst/>
            <a:gdLst/>
            <a:ahLst/>
            <a:cxnLst/>
            <a:rect l="l" t="t" r="r" b="b"/>
            <a:pathLst>
              <a:path w="1673" h="1642"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5"/>
          <p:cNvSpPr/>
          <p:nvPr/>
        </p:nvSpPr>
        <p:spPr>
          <a:xfrm>
            <a:off x="296167" y="42861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5"/>
          <p:cNvSpPr/>
          <p:nvPr/>
        </p:nvSpPr>
        <p:spPr>
          <a:xfrm>
            <a:off x="296167" y="45198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5"/>
          <p:cNvSpPr/>
          <p:nvPr/>
        </p:nvSpPr>
        <p:spPr>
          <a:xfrm>
            <a:off x="285775" y="47542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5"/>
          <p:cNvSpPr/>
          <p:nvPr/>
        </p:nvSpPr>
        <p:spPr>
          <a:xfrm>
            <a:off x="285775" y="4988463"/>
            <a:ext cx="74074" cy="62465"/>
          </a:xfrm>
          <a:custGeom>
            <a:avLst/>
            <a:gdLst/>
            <a:ahLst/>
            <a:cxnLst/>
            <a:rect l="l" t="t" r="r" b="b"/>
            <a:pathLst>
              <a:path w="1946" h="1641" extrusionOk="0">
                <a:moveTo>
                  <a:pt x="1099" y="1"/>
                </a:moveTo>
                <a:cubicBezTo>
                  <a:pt x="893" y="1"/>
                  <a:pt x="684" y="75"/>
                  <a:pt x="517" y="243"/>
                </a:cubicBezTo>
                <a:cubicBezTo>
                  <a:pt x="0" y="759"/>
                  <a:pt x="365" y="1641"/>
                  <a:pt x="1094" y="1641"/>
                </a:cubicBezTo>
                <a:cubicBezTo>
                  <a:pt x="1550" y="1641"/>
                  <a:pt x="1915" y="1276"/>
                  <a:pt x="1945" y="820"/>
                </a:cubicBezTo>
                <a:cubicBezTo>
                  <a:pt x="1945"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5"/>
          <p:cNvSpPr/>
          <p:nvPr/>
        </p:nvSpPr>
        <p:spPr>
          <a:xfrm>
            <a:off x="43954" y="4052202"/>
            <a:ext cx="72933" cy="62731"/>
          </a:xfrm>
          <a:custGeom>
            <a:avLst/>
            <a:gdLst/>
            <a:ahLst/>
            <a:cxnLst/>
            <a:rect l="l" t="t" r="r" b="b"/>
            <a:pathLst>
              <a:path w="1916" h="1648" extrusionOk="0">
                <a:moveTo>
                  <a:pt x="1082" y="1"/>
                </a:moveTo>
                <a:cubicBezTo>
                  <a:pt x="872" y="1"/>
                  <a:pt x="658" y="79"/>
                  <a:pt x="487" y="250"/>
                </a:cubicBezTo>
                <a:cubicBezTo>
                  <a:pt x="0" y="766"/>
                  <a:pt x="365" y="1648"/>
                  <a:pt x="1095" y="1648"/>
                </a:cubicBezTo>
                <a:cubicBezTo>
                  <a:pt x="1551" y="1648"/>
                  <a:pt x="1915" y="1283"/>
                  <a:pt x="1915" y="827"/>
                </a:cubicBezTo>
                <a:cubicBezTo>
                  <a:pt x="1915" y="319"/>
                  <a:pt x="1507" y="1"/>
                  <a:pt x="10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5"/>
          <p:cNvSpPr/>
          <p:nvPr/>
        </p:nvSpPr>
        <p:spPr>
          <a:xfrm>
            <a:off x="42813" y="42861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5"/>
          <p:cNvSpPr/>
          <p:nvPr/>
        </p:nvSpPr>
        <p:spPr>
          <a:xfrm>
            <a:off x="42813" y="45198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5"/>
          <p:cNvSpPr/>
          <p:nvPr/>
        </p:nvSpPr>
        <p:spPr>
          <a:xfrm>
            <a:off x="42813" y="47542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5"/>
          <p:cNvSpPr/>
          <p:nvPr/>
        </p:nvSpPr>
        <p:spPr>
          <a:xfrm>
            <a:off x="42813" y="4988463"/>
            <a:ext cx="74074" cy="62465"/>
          </a:xfrm>
          <a:custGeom>
            <a:avLst/>
            <a:gdLst/>
            <a:ahLst/>
            <a:cxnLst/>
            <a:rect l="l" t="t" r="r" b="b"/>
            <a:pathLst>
              <a:path w="1946" h="1641" extrusionOk="0">
                <a:moveTo>
                  <a:pt x="1122" y="1"/>
                </a:moveTo>
                <a:cubicBezTo>
                  <a:pt x="920" y="1"/>
                  <a:pt x="715" y="75"/>
                  <a:pt x="547" y="243"/>
                </a:cubicBezTo>
                <a:cubicBezTo>
                  <a:pt x="0" y="759"/>
                  <a:pt x="395" y="1641"/>
                  <a:pt x="1125" y="1641"/>
                </a:cubicBezTo>
                <a:cubicBezTo>
                  <a:pt x="1581" y="1641"/>
                  <a:pt x="1945" y="1276"/>
                  <a:pt x="1945" y="820"/>
                </a:cubicBezTo>
                <a:cubicBezTo>
                  <a:pt x="1945" y="327"/>
                  <a:pt x="1542" y="1"/>
                  <a:pt x="1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MAIN_POINT_1_1">
    <p:bg>
      <p:bgPr>
        <a:solidFill>
          <a:schemeClr val="lt1"/>
        </a:solidFill>
        <a:effectLst/>
      </p:bgPr>
    </p:bg>
    <p:spTree>
      <p:nvGrpSpPr>
        <p:cNvPr id="1" name="Shape 1686"/>
        <p:cNvGrpSpPr/>
        <p:nvPr/>
      </p:nvGrpSpPr>
      <p:grpSpPr>
        <a:xfrm>
          <a:off x="0" y="0"/>
          <a:ext cx="0" cy="0"/>
          <a:chOff x="0" y="0"/>
          <a:chExt cx="0" cy="0"/>
        </a:xfrm>
      </p:grpSpPr>
      <p:sp>
        <p:nvSpPr>
          <p:cNvPr id="1687" name="Google Shape;1687;p16"/>
          <p:cNvSpPr/>
          <p:nvPr/>
        </p:nvSpPr>
        <p:spPr>
          <a:xfrm flipH="1">
            <a:off x="-12" y="-25"/>
            <a:ext cx="4120905" cy="5143551"/>
          </a:xfrm>
          <a:custGeom>
            <a:avLst/>
            <a:gdLst/>
            <a:ahLst/>
            <a:cxnLst/>
            <a:rect l="l" t="t" r="r" b="b"/>
            <a:pathLst>
              <a:path w="39606" h="43072" extrusionOk="0">
                <a:moveTo>
                  <a:pt x="0" y="1"/>
                </a:moveTo>
                <a:lnTo>
                  <a:pt x="0" y="43071"/>
                </a:lnTo>
                <a:lnTo>
                  <a:pt x="39606" y="43071"/>
                </a:lnTo>
                <a:lnTo>
                  <a:pt x="3960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6"/>
          <p:cNvSpPr/>
          <p:nvPr/>
        </p:nvSpPr>
        <p:spPr>
          <a:xfrm flipH="1">
            <a:off x="4947879" y="61576"/>
            <a:ext cx="72933" cy="63607"/>
          </a:xfrm>
          <a:custGeom>
            <a:avLst/>
            <a:gdLst/>
            <a:ahLst/>
            <a:cxnLst/>
            <a:rect l="l" t="t" r="r" b="b"/>
            <a:pathLst>
              <a:path w="1916" h="1671" extrusionOk="0">
                <a:moveTo>
                  <a:pt x="1088" y="0"/>
                </a:moveTo>
                <a:cubicBezTo>
                  <a:pt x="888" y="0"/>
                  <a:pt x="684" y="75"/>
                  <a:pt x="517" y="241"/>
                </a:cubicBezTo>
                <a:cubicBezTo>
                  <a:pt x="1" y="758"/>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6"/>
          <p:cNvSpPr/>
          <p:nvPr/>
        </p:nvSpPr>
        <p:spPr>
          <a:xfrm flipH="1">
            <a:off x="4947879" y="296127"/>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6"/>
          <p:cNvSpPr/>
          <p:nvPr/>
        </p:nvSpPr>
        <p:spPr>
          <a:xfrm flipH="1">
            <a:off x="4947879" y="530106"/>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6"/>
          <p:cNvSpPr/>
          <p:nvPr/>
        </p:nvSpPr>
        <p:spPr>
          <a:xfrm flipH="1">
            <a:off x="4947879" y="45199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6"/>
          <p:cNvSpPr/>
          <p:nvPr/>
        </p:nvSpPr>
        <p:spPr>
          <a:xfrm flipH="1">
            <a:off x="4947879" y="47542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6"/>
          <p:cNvSpPr/>
          <p:nvPr/>
        </p:nvSpPr>
        <p:spPr>
          <a:xfrm flipH="1">
            <a:off x="4947879"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6"/>
          <p:cNvSpPr/>
          <p:nvPr/>
        </p:nvSpPr>
        <p:spPr>
          <a:xfrm flipH="1">
            <a:off x="5189700" y="61500"/>
            <a:ext cx="63645" cy="63683"/>
          </a:xfrm>
          <a:custGeom>
            <a:avLst/>
            <a:gdLst/>
            <a:ahLst/>
            <a:cxnLst/>
            <a:rect l="l" t="t" r="r" b="b"/>
            <a:pathLst>
              <a:path w="1672" h="1673" extrusionOk="0">
                <a:moveTo>
                  <a:pt x="821" y="0"/>
                </a:moveTo>
                <a:cubicBezTo>
                  <a:pt x="365" y="0"/>
                  <a:pt x="0" y="395"/>
                  <a:pt x="0" y="851"/>
                </a:cubicBezTo>
                <a:cubicBezTo>
                  <a:pt x="0"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6"/>
          <p:cNvSpPr/>
          <p:nvPr/>
        </p:nvSpPr>
        <p:spPr>
          <a:xfrm flipH="1">
            <a:off x="5189700" y="296355"/>
            <a:ext cx="63645" cy="62503"/>
          </a:xfrm>
          <a:custGeom>
            <a:avLst/>
            <a:gdLst/>
            <a:ahLst/>
            <a:cxnLst/>
            <a:rect l="l" t="t" r="r" b="b"/>
            <a:pathLst>
              <a:path w="1672" h="1642" extrusionOk="0">
                <a:moveTo>
                  <a:pt x="821" y="1"/>
                </a:moveTo>
                <a:cubicBezTo>
                  <a:pt x="365" y="1"/>
                  <a:pt x="0" y="365"/>
                  <a:pt x="0" y="821"/>
                </a:cubicBezTo>
                <a:cubicBezTo>
                  <a:pt x="0"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6"/>
          <p:cNvSpPr/>
          <p:nvPr/>
        </p:nvSpPr>
        <p:spPr>
          <a:xfrm flipH="1">
            <a:off x="5189700" y="530068"/>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6"/>
          <p:cNvSpPr/>
          <p:nvPr/>
        </p:nvSpPr>
        <p:spPr>
          <a:xfrm flipH="1">
            <a:off x="5189700" y="45198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6"/>
          <p:cNvSpPr/>
          <p:nvPr/>
        </p:nvSpPr>
        <p:spPr>
          <a:xfrm flipH="1">
            <a:off x="5189700"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6"/>
          <p:cNvSpPr/>
          <p:nvPr/>
        </p:nvSpPr>
        <p:spPr>
          <a:xfrm flipH="1">
            <a:off x="5189700" y="4988463"/>
            <a:ext cx="74074" cy="62465"/>
          </a:xfrm>
          <a:custGeom>
            <a:avLst/>
            <a:gdLst/>
            <a:ahLst/>
            <a:cxnLst/>
            <a:rect l="l" t="t" r="r" b="b"/>
            <a:pathLst>
              <a:path w="1946" h="1641" extrusionOk="0">
                <a:moveTo>
                  <a:pt x="1093" y="1"/>
                </a:moveTo>
                <a:cubicBezTo>
                  <a:pt x="890" y="1"/>
                  <a:pt x="685" y="75"/>
                  <a:pt x="517" y="243"/>
                </a:cubicBezTo>
                <a:cubicBezTo>
                  <a:pt x="1" y="759"/>
                  <a:pt x="365" y="1641"/>
                  <a:pt x="1095" y="1641"/>
                </a:cubicBezTo>
                <a:cubicBezTo>
                  <a:pt x="1551" y="1641"/>
                  <a:pt x="1946" y="1276"/>
                  <a:pt x="1946" y="820"/>
                </a:cubicBezTo>
                <a:cubicBezTo>
                  <a:pt x="1925" y="327"/>
                  <a:pt x="1516" y="1"/>
                  <a:pt x="10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6"/>
          <p:cNvSpPr/>
          <p:nvPr/>
        </p:nvSpPr>
        <p:spPr>
          <a:xfrm flipH="1">
            <a:off x="5432663" y="61538"/>
            <a:ext cx="74074" cy="63645"/>
          </a:xfrm>
          <a:custGeom>
            <a:avLst/>
            <a:gdLst/>
            <a:ahLst/>
            <a:cxnLst/>
            <a:rect l="l" t="t" r="r" b="b"/>
            <a:pathLst>
              <a:path w="1946" h="1672" extrusionOk="0">
                <a:moveTo>
                  <a:pt x="1099" y="0"/>
                </a:moveTo>
                <a:cubicBezTo>
                  <a:pt x="893"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6"/>
          <p:cNvSpPr/>
          <p:nvPr/>
        </p:nvSpPr>
        <p:spPr>
          <a:xfrm flipH="1">
            <a:off x="5432663" y="296127"/>
            <a:ext cx="74074" cy="62731"/>
          </a:xfrm>
          <a:custGeom>
            <a:avLst/>
            <a:gdLst/>
            <a:ahLst/>
            <a:cxnLst/>
            <a:rect l="l" t="t" r="r" b="b"/>
            <a:pathLst>
              <a:path w="1946"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6"/>
          <p:cNvSpPr/>
          <p:nvPr/>
        </p:nvSpPr>
        <p:spPr>
          <a:xfrm flipH="1">
            <a:off x="5432663" y="530106"/>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6"/>
          <p:cNvSpPr/>
          <p:nvPr/>
        </p:nvSpPr>
        <p:spPr>
          <a:xfrm flipH="1">
            <a:off x="5432663" y="45198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6"/>
          <p:cNvSpPr/>
          <p:nvPr/>
        </p:nvSpPr>
        <p:spPr>
          <a:xfrm flipH="1">
            <a:off x="5432663" y="47542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6"/>
          <p:cNvSpPr/>
          <p:nvPr/>
        </p:nvSpPr>
        <p:spPr>
          <a:xfrm flipH="1">
            <a:off x="5432663" y="49884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6"/>
          <p:cNvSpPr/>
          <p:nvPr/>
        </p:nvSpPr>
        <p:spPr>
          <a:xfrm flipH="1">
            <a:off x="5675626" y="61500"/>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6"/>
          <p:cNvSpPr/>
          <p:nvPr/>
        </p:nvSpPr>
        <p:spPr>
          <a:xfrm flipH="1">
            <a:off x="5675626" y="296355"/>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6"/>
          <p:cNvSpPr/>
          <p:nvPr/>
        </p:nvSpPr>
        <p:spPr>
          <a:xfrm flipH="1">
            <a:off x="5675626" y="530068"/>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6"/>
          <p:cNvSpPr/>
          <p:nvPr/>
        </p:nvSpPr>
        <p:spPr>
          <a:xfrm flipH="1">
            <a:off x="5675626"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6"/>
          <p:cNvSpPr/>
          <p:nvPr/>
        </p:nvSpPr>
        <p:spPr>
          <a:xfrm flipH="1">
            <a:off x="5675625"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6"/>
          <p:cNvSpPr/>
          <p:nvPr/>
        </p:nvSpPr>
        <p:spPr>
          <a:xfrm flipH="1">
            <a:off x="5675625" y="498846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6"/>
          <p:cNvSpPr/>
          <p:nvPr/>
        </p:nvSpPr>
        <p:spPr>
          <a:xfrm flipH="1">
            <a:off x="5917408" y="61538"/>
            <a:ext cx="74113" cy="63645"/>
          </a:xfrm>
          <a:custGeom>
            <a:avLst/>
            <a:gdLst/>
            <a:ahLst/>
            <a:cxnLst/>
            <a:rect l="l" t="t" r="r" b="b"/>
            <a:pathLst>
              <a:path w="1947" h="1672" extrusionOk="0">
                <a:moveTo>
                  <a:pt x="1099" y="0"/>
                </a:moveTo>
                <a:cubicBezTo>
                  <a:pt x="894" y="0"/>
                  <a:pt x="685" y="75"/>
                  <a:pt x="517" y="242"/>
                </a:cubicBezTo>
                <a:cubicBezTo>
                  <a:pt x="1" y="759"/>
                  <a:pt x="365" y="164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6"/>
          <p:cNvSpPr/>
          <p:nvPr/>
        </p:nvSpPr>
        <p:spPr>
          <a:xfrm flipH="1">
            <a:off x="5917408" y="296127"/>
            <a:ext cx="74113" cy="62731"/>
          </a:xfrm>
          <a:custGeom>
            <a:avLst/>
            <a:gdLst/>
            <a:ahLst/>
            <a:cxnLst/>
            <a:rect l="l" t="t" r="r" b="b"/>
            <a:pathLst>
              <a:path w="1947"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6"/>
          <p:cNvSpPr/>
          <p:nvPr/>
        </p:nvSpPr>
        <p:spPr>
          <a:xfrm flipH="1">
            <a:off x="5917408" y="530106"/>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6"/>
          <p:cNvSpPr/>
          <p:nvPr/>
        </p:nvSpPr>
        <p:spPr>
          <a:xfrm flipH="1">
            <a:off x="5917408" y="45198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6"/>
          <p:cNvSpPr/>
          <p:nvPr/>
        </p:nvSpPr>
        <p:spPr>
          <a:xfrm flipH="1">
            <a:off x="5917408" y="47542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6"/>
          <p:cNvSpPr/>
          <p:nvPr/>
        </p:nvSpPr>
        <p:spPr>
          <a:xfrm flipH="1">
            <a:off x="5917408" y="4988463"/>
            <a:ext cx="74113" cy="62465"/>
          </a:xfrm>
          <a:custGeom>
            <a:avLst/>
            <a:gdLst/>
            <a:ahLst/>
            <a:cxnLst/>
            <a:rect l="l" t="t" r="r" b="b"/>
            <a:pathLst>
              <a:path w="1947"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6"/>
          <p:cNvSpPr/>
          <p:nvPr/>
        </p:nvSpPr>
        <p:spPr>
          <a:xfrm flipH="1">
            <a:off x="6160409" y="61500"/>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6"/>
          <p:cNvSpPr/>
          <p:nvPr/>
        </p:nvSpPr>
        <p:spPr>
          <a:xfrm flipH="1">
            <a:off x="6160409" y="296355"/>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6"/>
          <p:cNvSpPr/>
          <p:nvPr/>
        </p:nvSpPr>
        <p:spPr>
          <a:xfrm flipH="1">
            <a:off x="6160409" y="530068"/>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6"/>
          <p:cNvSpPr/>
          <p:nvPr/>
        </p:nvSpPr>
        <p:spPr>
          <a:xfrm flipH="1">
            <a:off x="6160409"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6"/>
          <p:cNvSpPr/>
          <p:nvPr/>
        </p:nvSpPr>
        <p:spPr>
          <a:xfrm flipH="1">
            <a:off x="6160409" y="47542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6"/>
          <p:cNvSpPr/>
          <p:nvPr/>
        </p:nvSpPr>
        <p:spPr>
          <a:xfrm flipH="1">
            <a:off x="6160409" y="49884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6"/>
          <p:cNvSpPr/>
          <p:nvPr/>
        </p:nvSpPr>
        <p:spPr>
          <a:xfrm flipH="1">
            <a:off x="6403372" y="61538"/>
            <a:ext cx="72933" cy="63645"/>
          </a:xfrm>
          <a:custGeom>
            <a:avLst/>
            <a:gdLst/>
            <a:ahLst/>
            <a:cxnLst/>
            <a:rect l="l" t="t" r="r" b="b"/>
            <a:pathLst>
              <a:path w="1916" h="1672" extrusionOk="0">
                <a:moveTo>
                  <a:pt x="1092" y="0"/>
                </a:moveTo>
                <a:cubicBezTo>
                  <a:pt x="891" y="0"/>
                  <a:pt x="685" y="75"/>
                  <a:pt x="518" y="242"/>
                </a:cubicBezTo>
                <a:cubicBezTo>
                  <a:pt x="1" y="759"/>
                  <a:pt x="366" y="1671"/>
                  <a:pt x="1095" y="167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6"/>
          <p:cNvSpPr/>
          <p:nvPr/>
        </p:nvSpPr>
        <p:spPr>
          <a:xfrm flipH="1">
            <a:off x="6403372" y="296127"/>
            <a:ext cx="72933" cy="62731"/>
          </a:xfrm>
          <a:custGeom>
            <a:avLst/>
            <a:gdLst/>
            <a:ahLst/>
            <a:cxnLst/>
            <a:rect l="l" t="t" r="r" b="b"/>
            <a:pathLst>
              <a:path w="1916" h="1648" extrusionOk="0">
                <a:moveTo>
                  <a:pt x="1105" y="1"/>
                </a:moveTo>
                <a:cubicBezTo>
                  <a:pt x="900" y="1"/>
                  <a:pt x="689" y="79"/>
                  <a:pt x="518" y="250"/>
                </a:cubicBezTo>
                <a:cubicBezTo>
                  <a:pt x="1" y="766"/>
                  <a:pt x="366" y="1648"/>
                  <a:pt x="1095" y="1648"/>
                </a:cubicBezTo>
                <a:cubicBezTo>
                  <a:pt x="1551" y="1648"/>
                  <a:pt x="1916" y="1283"/>
                  <a:pt x="1916" y="827"/>
                </a:cubicBezTo>
                <a:cubicBezTo>
                  <a:pt x="1916"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6"/>
          <p:cNvSpPr/>
          <p:nvPr/>
        </p:nvSpPr>
        <p:spPr>
          <a:xfrm flipH="1">
            <a:off x="6403372" y="530106"/>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6"/>
          <p:cNvSpPr/>
          <p:nvPr/>
        </p:nvSpPr>
        <p:spPr>
          <a:xfrm flipH="1">
            <a:off x="6403372" y="45198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6"/>
          <p:cNvSpPr/>
          <p:nvPr/>
        </p:nvSpPr>
        <p:spPr>
          <a:xfrm flipH="1">
            <a:off x="6403372"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6"/>
          <p:cNvSpPr/>
          <p:nvPr/>
        </p:nvSpPr>
        <p:spPr>
          <a:xfrm flipH="1">
            <a:off x="6403372" y="4988463"/>
            <a:ext cx="72933" cy="62465"/>
          </a:xfrm>
          <a:custGeom>
            <a:avLst/>
            <a:gdLst/>
            <a:ahLst/>
            <a:cxnLst/>
            <a:rect l="l" t="t" r="r" b="b"/>
            <a:pathLst>
              <a:path w="1916" h="1641" extrusionOk="0">
                <a:moveTo>
                  <a:pt x="1092" y="1"/>
                </a:moveTo>
                <a:cubicBezTo>
                  <a:pt x="891"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6"/>
          <p:cNvSpPr/>
          <p:nvPr/>
        </p:nvSpPr>
        <p:spPr>
          <a:xfrm flipH="1">
            <a:off x="6646335" y="61500"/>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6"/>
          <p:cNvSpPr/>
          <p:nvPr/>
        </p:nvSpPr>
        <p:spPr>
          <a:xfrm flipH="1">
            <a:off x="6646335" y="296355"/>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6"/>
          <p:cNvSpPr/>
          <p:nvPr/>
        </p:nvSpPr>
        <p:spPr>
          <a:xfrm flipH="1">
            <a:off x="6646335" y="530068"/>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6"/>
          <p:cNvSpPr/>
          <p:nvPr/>
        </p:nvSpPr>
        <p:spPr>
          <a:xfrm flipH="1">
            <a:off x="6646335"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6"/>
          <p:cNvSpPr/>
          <p:nvPr/>
        </p:nvSpPr>
        <p:spPr>
          <a:xfrm flipH="1">
            <a:off x="6645154" y="47542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6"/>
          <p:cNvSpPr/>
          <p:nvPr/>
        </p:nvSpPr>
        <p:spPr>
          <a:xfrm flipH="1">
            <a:off x="6645154" y="49884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6"/>
          <p:cNvSpPr/>
          <p:nvPr/>
        </p:nvSpPr>
        <p:spPr>
          <a:xfrm flipH="1">
            <a:off x="6888117" y="61538"/>
            <a:ext cx="74113" cy="63645"/>
          </a:xfrm>
          <a:custGeom>
            <a:avLst/>
            <a:gdLst/>
            <a:ahLst/>
            <a:cxnLst/>
            <a:rect l="l" t="t" r="r" b="b"/>
            <a:pathLst>
              <a:path w="1947" h="1672" extrusionOk="0">
                <a:moveTo>
                  <a:pt x="1099" y="0"/>
                </a:moveTo>
                <a:cubicBezTo>
                  <a:pt x="894"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6"/>
          <p:cNvSpPr/>
          <p:nvPr/>
        </p:nvSpPr>
        <p:spPr>
          <a:xfrm flipH="1">
            <a:off x="6888117" y="296127"/>
            <a:ext cx="74113" cy="62731"/>
          </a:xfrm>
          <a:custGeom>
            <a:avLst/>
            <a:gdLst/>
            <a:ahLst/>
            <a:cxnLst/>
            <a:rect l="l" t="t" r="r" b="b"/>
            <a:pathLst>
              <a:path w="1947"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6"/>
          <p:cNvSpPr/>
          <p:nvPr/>
        </p:nvSpPr>
        <p:spPr>
          <a:xfrm flipH="1">
            <a:off x="6888117" y="530106"/>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6"/>
          <p:cNvSpPr/>
          <p:nvPr/>
        </p:nvSpPr>
        <p:spPr>
          <a:xfrm flipH="1">
            <a:off x="6888117" y="45198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6"/>
          <p:cNvSpPr/>
          <p:nvPr/>
        </p:nvSpPr>
        <p:spPr>
          <a:xfrm flipH="1">
            <a:off x="6888117" y="47542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6"/>
          <p:cNvSpPr/>
          <p:nvPr/>
        </p:nvSpPr>
        <p:spPr>
          <a:xfrm flipH="1">
            <a:off x="6888117" y="4988463"/>
            <a:ext cx="74113" cy="62465"/>
          </a:xfrm>
          <a:custGeom>
            <a:avLst/>
            <a:gdLst/>
            <a:ahLst/>
            <a:cxnLst/>
            <a:rect l="l" t="t" r="r" b="b"/>
            <a:pathLst>
              <a:path w="1947" h="1641" extrusionOk="0">
                <a:moveTo>
                  <a:pt x="1099" y="1"/>
                </a:moveTo>
                <a:cubicBezTo>
                  <a:pt x="894"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6"/>
          <p:cNvSpPr/>
          <p:nvPr/>
        </p:nvSpPr>
        <p:spPr>
          <a:xfrm flipH="1">
            <a:off x="7131118" y="61500"/>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6"/>
          <p:cNvSpPr/>
          <p:nvPr/>
        </p:nvSpPr>
        <p:spPr>
          <a:xfrm flipH="1">
            <a:off x="7131118" y="296355"/>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6"/>
          <p:cNvSpPr/>
          <p:nvPr/>
        </p:nvSpPr>
        <p:spPr>
          <a:xfrm flipH="1">
            <a:off x="7131118" y="530068"/>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6"/>
          <p:cNvSpPr/>
          <p:nvPr/>
        </p:nvSpPr>
        <p:spPr>
          <a:xfrm flipH="1">
            <a:off x="7131118"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6"/>
          <p:cNvSpPr/>
          <p:nvPr/>
        </p:nvSpPr>
        <p:spPr>
          <a:xfrm flipH="1">
            <a:off x="7131118" y="47542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6"/>
          <p:cNvSpPr/>
          <p:nvPr/>
        </p:nvSpPr>
        <p:spPr>
          <a:xfrm flipH="1">
            <a:off x="7131118" y="49884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6"/>
          <p:cNvSpPr/>
          <p:nvPr/>
        </p:nvSpPr>
        <p:spPr>
          <a:xfrm flipH="1">
            <a:off x="7372901" y="61538"/>
            <a:ext cx="74113" cy="63645"/>
          </a:xfrm>
          <a:custGeom>
            <a:avLst/>
            <a:gdLst/>
            <a:ahLst/>
            <a:cxnLst/>
            <a:rect l="l" t="t" r="r" b="b"/>
            <a:pathLst>
              <a:path w="1947" h="1672" extrusionOk="0">
                <a:moveTo>
                  <a:pt x="1100" y="0"/>
                </a:moveTo>
                <a:cubicBezTo>
                  <a:pt x="894" y="0"/>
                  <a:pt x="685" y="75"/>
                  <a:pt x="518" y="242"/>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6"/>
          <p:cNvSpPr/>
          <p:nvPr/>
        </p:nvSpPr>
        <p:spPr>
          <a:xfrm flipH="1">
            <a:off x="7372901" y="296127"/>
            <a:ext cx="74113" cy="62731"/>
          </a:xfrm>
          <a:custGeom>
            <a:avLst/>
            <a:gdLst/>
            <a:ahLst/>
            <a:cxnLst/>
            <a:rect l="l" t="t" r="r" b="b"/>
            <a:pathLst>
              <a:path w="1947" h="1648" extrusionOk="0">
                <a:moveTo>
                  <a:pt x="1106" y="1"/>
                </a:moveTo>
                <a:cubicBezTo>
                  <a:pt x="900" y="1"/>
                  <a:pt x="689" y="79"/>
                  <a:pt x="518" y="250"/>
                </a:cubicBezTo>
                <a:cubicBezTo>
                  <a:pt x="1" y="766"/>
                  <a:pt x="366" y="1648"/>
                  <a:pt x="1095" y="1648"/>
                </a:cubicBezTo>
                <a:cubicBezTo>
                  <a:pt x="1582" y="1648"/>
                  <a:pt x="1946" y="1283"/>
                  <a:pt x="1946" y="827"/>
                </a:cubicBezTo>
                <a:cubicBezTo>
                  <a:pt x="1926" y="319"/>
                  <a:pt x="1525"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6"/>
          <p:cNvSpPr/>
          <p:nvPr/>
        </p:nvSpPr>
        <p:spPr>
          <a:xfrm flipH="1">
            <a:off x="7372901" y="530106"/>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6"/>
          <p:cNvSpPr/>
          <p:nvPr/>
        </p:nvSpPr>
        <p:spPr>
          <a:xfrm flipH="1">
            <a:off x="7372901" y="45198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6"/>
          <p:cNvSpPr/>
          <p:nvPr/>
        </p:nvSpPr>
        <p:spPr>
          <a:xfrm flipH="1">
            <a:off x="7372901" y="47542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6"/>
          <p:cNvSpPr/>
          <p:nvPr/>
        </p:nvSpPr>
        <p:spPr>
          <a:xfrm flipH="1">
            <a:off x="7372901" y="49884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6"/>
          <p:cNvSpPr/>
          <p:nvPr/>
        </p:nvSpPr>
        <p:spPr>
          <a:xfrm flipH="1">
            <a:off x="7615863" y="61538"/>
            <a:ext cx="74113" cy="63645"/>
          </a:xfrm>
          <a:custGeom>
            <a:avLst/>
            <a:gdLst/>
            <a:ahLst/>
            <a:cxnLst/>
            <a:rect l="l" t="t" r="r" b="b"/>
            <a:pathLst>
              <a:path w="1947" h="1672" extrusionOk="0">
                <a:moveTo>
                  <a:pt x="1122" y="0"/>
                </a:moveTo>
                <a:cubicBezTo>
                  <a:pt x="921" y="0"/>
                  <a:pt x="715" y="75"/>
                  <a:pt x="548" y="242"/>
                </a:cubicBezTo>
                <a:cubicBezTo>
                  <a:pt x="1" y="759"/>
                  <a:pt x="396" y="164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6"/>
          <p:cNvSpPr/>
          <p:nvPr/>
        </p:nvSpPr>
        <p:spPr>
          <a:xfrm flipH="1">
            <a:off x="7615863" y="296127"/>
            <a:ext cx="72933" cy="62731"/>
          </a:xfrm>
          <a:custGeom>
            <a:avLst/>
            <a:gdLst/>
            <a:ahLst/>
            <a:cxnLst/>
            <a:rect l="l" t="t" r="r" b="b"/>
            <a:pathLst>
              <a:path w="1916" h="1648" extrusionOk="0">
                <a:moveTo>
                  <a:pt x="1082" y="1"/>
                </a:moveTo>
                <a:cubicBezTo>
                  <a:pt x="872" y="1"/>
                  <a:pt x="658" y="79"/>
                  <a:pt x="487" y="250"/>
                </a:cubicBezTo>
                <a:cubicBezTo>
                  <a:pt x="0" y="766"/>
                  <a:pt x="365" y="1648"/>
                  <a:pt x="1094" y="1648"/>
                </a:cubicBezTo>
                <a:cubicBezTo>
                  <a:pt x="1550"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6"/>
          <p:cNvSpPr/>
          <p:nvPr/>
        </p:nvSpPr>
        <p:spPr>
          <a:xfrm flipH="1">
            <a:off x="7615863" y="530106"/>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6"/>
          <p:cNvSpPr/>
          <p:nvPr/>
        </p:nvSpPr>
        <p:spPr>
          <a:xfrm flipH="1">
            <a:off x="7615863" y="45198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6"/>
          <p:cNvSpPr/>
          <p:nvPr/>
        </p:nvSpPr>
        <p:spPr>
          <a:xfrm flipH="1">
            <a:off x="7615863" y="47542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6"/>
          <p:cNvSpPr/>
          <p:nvPr/>
        </p:nvSpPr>
        <p:spPr>
          <a:xfrm flipH="1">
            <a:off x="7615863" y="4988463"/>
            <a:ext cx="74113" cy="62465"/>
          </a:xfrm>
          <a:custGeom>
            <a:avLst/>
            <a:gdLst/>
            <a:ahLst/>
            <a:cxnLst/>
            <a:rect l="l" t="t" r="r" b="b"/>
            <a:pathLst>
              <a:path w="1947" h="1641" extrusionOk="0">
                <a:moveTo>
                  <a:pt x="1122" y="1"/>
                </a:moveTo>
                <a:cubicBezTo>
                  <a:pt x="921" y="1"/>
                  <a:pt x="715" y="75"/>
                  <a:pt x="548" y="243"/>
                </a:cubicBezTo>
                <a:cubicBezTo>
                  <a:pt x="1" y="759"/>
                  <a:pt x="396" y="1641"/>
                  <a:pt x="1125" y="1641"/>
                </a:cubicBezTo>
                <a:cubicBezTo>
                  <a:pt x="1581" y="1641"/>
                  <a:pt x="1946" y="1276"/>
                  <a:pt x="1946" y="820"/>
                </a:cubicBezTo>
                <a:cubicBezTo>
                  <a:pt x="1946" y="327"/>
                  <a:pt x="1543"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6"/>
          <p:cNvSpPr/>
          <p:nvPr/>
        </p:nvSpPr>
        <p:spPr>
          <a:xfrm flipH="1">
            <a:off x="7858826" y="61538"/>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6"/>
          <p:cNvSpPr/>
          <p:nvPr/>
        </p:nvSpPr>
        <p:spPr>
          <a:xfrm flipH="1">
            <a:off x="7858826" y="296127"/>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6"/>
          <p:cNvSpPr/>
          <p:nvPr/>
        </p:nvSpPr>
        <p:spPr>
          <a:xfrm flipH="1">
            <a:off x="7858826" y="530106"/>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6"/>
          <p:cNvSpPr/>
          <p:nvPr/>
        </p:nvSpPr>
        <p:spPr>
          <a:xfrm flipH="1">
            <a:off x="7858826" y="45198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6"/>
          <p:cNvSpPr/>
          <p:nvPr/>
        </p:nvSpPr>
        <p:spPr>
          <a:xfrm flipH="1">
            <a:off x="7858826" y="47542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6"/>
          <p:cNvSpPr/>
          <p:nvPr/>
        </p:nvSpPr>
        <p:spPr>
          <a:xfrm flipH="1">
            <a:off x="7858826" y="49884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6"/>
          <p:cNvSpPr/>
          <p:nvPr/>
        </p:nvSpPr>
        <p:spPr>
          <a:xfrm flipH="1">
            <a:off x="8100647" y="61576"/>
            <a:ext cx="72933" cy="63607"/>
          </a:xfrm>
          <a:custGeom>
            <a:avLst/>
            <a:gdLst/>
            <a:ahLst/>
            <a:cxnLst/>
            <a:rect l="l" t="t" r="r" b="b"/>
            <a:pathLst>
              <a:path w="1916" h="1671" extrusionOk="0">
                <a:moveTo>
                  <a:pt x="1088" y="0"/>
                </a:moveTo>
                <a:cubicBezTo>
                  <a:pt x="887" y="0"/>
                  <a:pt x="683" y="75"/>
                  <a:pt x="517" y="241"/>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6"/>
          <p:cNvSpPr/>
          <p:nvPr/>
        </p:nvSpPr>
        <p:spPr>
          <a:xfrm flipH="1">
            <a:off x="8100647" y="296393"/>
            <a:ext cx="72933" cy="62465"/>
          </a:xfrm>
          <a:custGeom>
            <a:avLst/>
            <a:gdLst/>
            <a:ahLst/>
            <a:cxnLst/>
            <a:rect l="l" t="t" r="r" b="b"/>
            <a:pathLst>
              <a:path w="1916" h="1641" extrusionOk="0">
                <a:moveTo>
                  <a:pt x="1092" y="1"/>
                </a:moveTo>
                <a:cubicBezTo>
                  <a:pt x="890" y="1"/>
                  <a:pt x="685" y="75"/>
                  <a:pt x="517" y="243"/>
                </a:cubicBezTo>
                <a:cubicBezTo>
                  <a:pt x="0" y="759"/>
                  <a:pt x="335" y="1641"/>
                  <a:pt x="1064" y="1641"/>
                </a:cubicBezTo>
                <a:cubicBezTo>
                  <a:pt x="1551" y="1641"/>
                  <a:pt x="1915" y="1276"/>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6"/>
          <p:cNvSpPr/>
          <p:nvPr/>
        </p:nvSpPr>
        <p:spPr>
          <a:xfrm flipH="1">
            <a:off x="8100647" y="530106"/>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6"/>
          <p:cNvSpPr/>
          <p:nvPr/>
        </p:nvSpPr>
        <p:spPr>
          <a:xfrm flipH="1">
            <a:off x="8100647" y="45199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6"/>
          <p:cNvSpPr/>
          <p:nvPr/>
        </p:nvSpPr>
        <p:spPr>
          <a:xfrm flipH="1">
            <a:off x="8100647" y="47544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6"/>
          <p:cNvSpPr/>
          <p:nvPr/>
        </p:nvSpPr>
        <p:spPr>
          <a:xfrm flipH="1">
            <a:off x="8100647" y="4988463"/>
            <a:ext cx="72933" cy="62541"/>
          </a:xfrm>
          <a:custGeom>
            <a:avLst/>
            <a:gdLst/>
            <a:ahLst/>
            <a:cxnLst/>
            <a:rect l="l" t="t" r="r" b="b"/>
            <a:pathLst>
              <a:path w="1916" h="1643" extrusionOk="0">
                <a:moveTo>
                  <a:pt x="1092" y="1"/>
                </a:moveTo>
                <a:cubicBezTo>
                  <a:pt x="890" y="1"/>
                  <a:pt x="685" y="75"/>
                  <a:pt x="517" y="243"/>
                </a:cubicBezTo>
                <a:cubicBezTo>
                  <a:pt x="0" y="759"/>
                  <a:pt x="335" y="1641"/>
                  <a:pt x="1064" y="1641"/>
                </a:cubicBezTo>
                <a:cubicBezTo>
                  <a:pt x="1082" y="1642"/>
                  <a:pt x="1099" y="1643"/>
                  <a:pt x="1117" y="1643"/>
                </a:cubicBezTo>
                <a:cubicBezTo>
                  <a:pt x="1577" y="1643"/>
                  <a:pt x="1915" y="1260"/>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6"/>
          <p:cNvSpPr/>
          <p:nvPr/>
        </p:nvSpPr>
        <p:spPr>
          <a:xfrm flipH="1">
            <a:off x="8343610" y="61500"/>
            <a:ext cx="62541" cy="63683"/>
          </a:xfrm>
          <a:custGeom>
            <a:avLst/>
            <a:gdLst/>
            <a:ahLst/>
            <a:cxnLst/>
            <a:rect l="l" t="t" r="r" b="b"/>
            <a:pathLst>
              <a:path w="1643" h="1673" extrusionOk="0">
                <a:moveTo>
                  <a:pt x="822" y="0"/>
                </a:moveTo>
                <a:cubicBezTo>
                  <a:pt x="366" y="0"/>
                  <a:pt x="1" y="395"/>
                  <a:pt x="1" y="851"/>
                </a:cubicBezTo>
                <a:cubicBezTo>
                  <a:pt x="1" y="1277"/>
                  <a:pt x="366" y="1672"/>
                  <a:pt x="822" y="1672"/>
                </a:cubicBezTo>
                <a:cubicBezTo>
                  <a:pt x="1278" y="1672"/>
                  <a:pt x="1642" y="1277"/>
                  <a:pt x="1642" y="851"/>
                </a:cubicBezTo>
                <a:cubicBezTo>
                  <a:pt x="1642" y="39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6"/>
          <p:cNvSpPr/>
          <p:nvPr/>
        </p:nvSpPr>
        <p:spPr>
          <a:xfrm flipH="1">
            <a:off x="8343610" y="296355"/>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8" y="1642"/>
                  <a:pt x="1642" y="1277"/>
                  <a:pt x="1642" y="821"/>
                </a:cubicBezTo>
                <a:cubicBezTo>
                  <a:pt x="1642" y="365"/>
                  <a:pt x="1278"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6"/>
          <p:cNvSpPr/>
          <p:nvPr/>
        </p:nvSpPr>
        <p:spPr>
          <a:xfrm flipH="1">
            <a:off x="8343610" y="530068"/>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6"/>
          <p:cNvSpPr/>
          <p:nvPr/>
        </p:nvSpPr>
        <p:spPr>
          <a:xfrm flipH="1">
            <a:off x="8343610" y="45198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6"/>
          <p:cNvSpPr/>
          <p:nvPr/>
        </p:nvSpPr>
        <p:spPr>
          <a:xfrm flipH="1">
            <a:off x="8343610" y="47542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6"/>
          <p:cNvSpPr/>
          <p:nvPr/>
        </p:nvSpPr>
        <p:spPr>
          <a:xfrm flipH="1">
            <a:off x="8343610" y="4988463"/>
            <a:ext cx="74113" cy="62465"/>
          </a:xfrm>
          <a:custGeom>
            <a:avLst/>
            <a:gdLst/>
            <a:ahLst/>
            <a:cxnLst/>
            <a:rect l="l" t="t" r="r" b="b"/>
            <a:pathLst>
              <a:path w="1947" h="1641" extrusionOk="0">
                <a:moveTo>
                  <a:pt x="1100" y="1"/>
                </a:moveTo>
                <a:cubicBezTo>
                  <a:pt x="894" y="1"/>
                  <a:pt x="685" y="75"/>
                  <a:pt x="518" y="243"/>
                </a:cubicBezTo>
                <a:cubicBezTo>
                  <a:pt x="1" y="759"/>
                  <a:pt x="366" y="1641"/>
                  <a:pt x="1126"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6"/>
          <p:cNvSpPr/>
          <p:nvPr/>
        </p:nvSpPr>
        <p:spPr>
          <a:xfrm flipH="1">
            <a:off x="8586572" y="61538"/>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6"/>
          <p:cNvSpPr/>
          <p:nvPr/>
        </p:nvSpPr>
        <p:spPr>
          <a:xfrm flipH="1">
            <a:off x="8586572" y="296127"/>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6"/>
          <p:cNvSpPr/>
          <p:nvPr/>
        </p:nvSpPr>
        <p:spPr>
          <a:xfrm flipH="1">
            <a:off x="8586572" y="530106"/>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6"/>
          <p:cNvSpPr/>
          <p:nvPr/>
        </p:nvSpPr>
        <p:spPr>
          <a:xfrm flipH="1">
            <a:off x="8586572" y="45198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6"/>
          <p:cNvSpPr/>
          <p:nvPr/>
        </p:nvSpPr>
        <p:spPr>
          <a:xfrm flipH="1">
            <a:off x="8586572" y="47542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6"/>
          <p:cNvSpPr/>
          <p:nvPr/>
        </p:nvSpPr>
        <p:spPr>
          <a:xfrm flipH="1">
            <a:off x="8586572" y="49884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6"/>
          <p:cNvSpPr/>
          <p:nvPr/>
        </p:nvSpPr>
        <p:spPr>
          <a:xfrm flipH="1">
            <a:off x="8828393" y="61500"/>
            <a:ext cx="63683" cy="63683"/>
          </a:xfrm>
          <a:custGeom>
            <a:avLst/>
            <a:gdLst/>
            <a:ahLst/>
            <a:cxnLst/>
            <a:rect l="l" t="t" r="r" b="b"/>
            <a:pathLst>
              <a:path w="1673" h="1673" extrusionOk="0">
                <a:moveTo>
                  <a:pt x="821" y="0"/>
                </a:moveTo>
                <a:cubicBezTo>
                  <a:pt x="365" y="0"/>
                  <a:pt x="1" y="395"/>
                  <a:pt x="1" y="851"/>
                </a:cubicBezTo>
                <a:cubicBezTo>
                  <a:pt x="1"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6"/>
          <p:cNvSpPr/>
          <p:nvPr/>
        </p:nvSpPr>
        <p:spPr>
          <a:xfrm flipH="1">
            <a:off x="8828393" y="296355"/>
            <a:ext cx="63683" cy="62503"/>
          </a:xfrm>
          <a:custGeom>
            <a:avLst/>
            <a:gdLst/>
            <a:ahLst/>
            <a:cxnLst/>
            <a:rect l="l" t="t" r="r" b="b"/>
            <a:pathLst>
              <a:path w="1673" h="1642"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6"/>
          <p:cNvSpPr/>
          <p:nvPr/>
        </p:nvSpPr>
        <p:spPr>
          <a:xfrm flipH="1">
            <a:off x="8828393" y="530068"/>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6"/>
          <p:cNvSpPr/>
          <p:nvPr/>
        </p:nvSpPr>
        <p:spPr>
          <a:xfrm flipH="1">
            <a:off x="8828393" y="45198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6"/>
          <p:cNvSpPr/>
          <p:nvPr/>
        </p:nvSpPr>
        <p:spPr>
          <a:xfrm flipH="1">
            <a:off x="8828393" y="47542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6"/>
          <p:cNvSpPr/>
          <p:nvPr/>
        </p:nvSpPr>
        <p:spPr>
          <a:xfrm flipH="1">
            <a:off x="8828393" y="4988463"/>
            <a:ext cx="74074" cy="62465"/>
          </a:xfrm>
          <a:custGeom>
            <a:avLst/>
            <a:gdLst/>
            <a:ahLst/>
            <a:cxnLst/>
            <a:rect l="l" t="t" r="r" b="b"/>
            <a:pathLst>
              <a:path w="1946" h="1641" extrusionOk="0">
                <a:moveTo>
                  <a:pt x="1099" y="1"/>
                </a:moveTo>
                <a:cubicBezTo>
                  <a:pt x="893" y="1"/>
                  <a:pt x="684" y="75"/>
                  <a:pt x="517" y="243"/>
                </a:cubicBezTo>
                <a:cubicBezTo>
                  <a:pt x="0" y="759"/>
                  <a:pt x="365" y="1641"/>
                  <a:pt x="1094" y="1641"/>
                </a:cubicBezTo>
                <a:cubicBezTo>
                  <a:pt x="1550" y="1641"/>
                  <a:pt x="1915" y="1276"/>
                  <a:pt x="1945" y="820"/>
                </a:cubicBezTo>
                <a:cubicBezTo>
                  <a:pt x="1945"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6"/>
          <p:cNvSpPr/>
          <p:nvPr/>
        </p:nvSpPr>
        <p:spPr>
          <a:xfrm flipH="1">
            <a:off x="9071356" y="61538"/>
            <a:ext cx="74074" cy="63645"/>
          </a:xfrm>
          <a:custGeom>
            <a:avLst/>
            <a:gdLst/>
            <a:ahLst/>
            <a:cxnLst/>
            <a:rect l="l" t="t" r="r" b="b"/>
            <a:pathLst>
              <a:path w="1946" h="1672" extrusionOk="0">
                <a:moveTo>
                  <a:pt x="1122" y="0"/>
                </a:moveTo>
                <a:cubicBezTo>
                  <a:pt x="920" y="0"/>
                  <a:pt x="715" y="75"/>
                  <a:pt x="547" y="242"/>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6"/>
          <p:cNvSpPr/>
          <p:nvPr/>
        </p:nvSpPr>
        <p:spPr>
          <a:xfrm flipH="1">
            <a:off x="9071356" y="296127"/>
            <a:ext cx="72933" cy="62731"/>
          </a:xfrm>
          <a:custGeom>
            <a:avLst/>
            <a:gdLst/>
            <a:ahLst/>
            <a:cxnLst/>
            <a:rect l="l" t="t" r="r" b="b"/>
            <a:pathLst>
              <a:path w="1916" h="1648" extrusionOk="0">
                <a:moveTo>
                  <a:pt x="1082" y="1"/>
                </a:moveTo>
                <a:cubicBezTo>
                  <a:pt x="872" y="1"/>
                  <a:pt x="658" y="79"/>
                  <a:pt x="487" y="250"/>
                </a:cubicBezTo>
                <a:cubicBezTo>
                  <a:pt x="0" y="766"/>
                  <a:pt x="365" y="1648"/>
                  <a:pt x="1095" y="1648"/>
                </a:cubicBezTo>
                <a:cubicBezTo>
                  <a:pt x="1551"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6"/>
          <p:cNvSpPr/>
          <p:nvPr/>
        </p:nvSpPr>
        <p:spPr>
          <a:xfrm flipH="1">
            <a:off x="9071356" y="530106"/>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6"/>
          <p:cNvSpPr/>
          <p:nvPr/>
        </p:nvSpPr>
        <p:spPr>
          <a:xfrm flipH="1">
            <a:off x="9071356" y="45198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6"/>
          <p:cNvSpPr/>
          <p:nvPr/>
        </p:nvSpPr>
        <p:spPr>
          <a:xfrm flipH="1">
            <a:off x="9071356" y="47542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6"/>
          <p:cNvSpPr/>
          <p:nvPr/>
        </p:nvSpPr>
        <p:spPr>
          <a:xfrm flipH="1">
            <a:off x="9071356" y="4988463"/>
            <a:ext cx="74074" cy="62465"/>
          </a:xfrm>
          <a:custGeom>
            <a:avLst/>
            <a:gdLst/>
            <a:ahLst/>
            <a:cxnLst/>
            <a:rect l="l" t="t" r="r" b="b"/>
            <a:pathLst>
              <a:path w="1946" h="1641" extrusionOk="0">
                <a:moveTo>
                  <a:pt x="1122" y="1"/>
                </a:moveTo>
                <a:cubicBezTo>
                  <a:pt x="920" y="1"/>
                  <a:pt x="715" y="75"/>
                  <a:pt x="547" y="243"/>
                </a:cubicBezTo>
                <a:cubicBezTo>
                  <a:pt x="0" y="759"/>
                  <a:pt x="395" y="1641"/>
                  <a:pt x="1125" y="1641"/>
                </a:cubicBezTo>
                <a:cubicBezTo>
                  <a:pt x="1581" y="1641"/>
                  <a:pt x="1945" y="1276"/>
                  <a:pt x="1945" y="820"/>
                </a:cubicBezTo>
                <a:cubicBezTo>
                  <a:pt x="1945" y="327"/>
                  <a:pt x="1542"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6"/>
          <p:cNvSpPr/>
          <p:nvPr/>
        </p:nvSpPr>
        <p:spPr>
          <a:xfrm flipH="1">
            <a:off x="4463079" y="61576"/>
            <a:ext cx="72933" cy="63607"/>
          </a:xfrm>
          <a:custGeom>
            <a:avLst/>
            <a:gdLst/>
            <a:ahLst/>
            <a:cxnLst/>
            <a:rect l="l" t="t" r="r" b="b"/>
            <a:pathLst>
              <a:path w="1916" h="1671" extrusionOk="0">
                <a:moveTo>
                  <a:pt x="1088" y="0"/>
                </a:moveTo>
                <a:cubicBezTo>
                  <a:pt x="888" y="0"/>
                  <a:pt x="684" y="75"/>
                  <a:pt x="517" y="241"/>
                </a:cubicBezTo>
                <a:cubicBezTo>
                  <a:pt x="1" y="758"/>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6"/>
          <p:cNvSpPr/>
          <p:nvPr/>
        </p:nvSpPr>
        <p:spPr>
          <a:xfrm flipH="1">
            <a:off x="4463079" y="296127"/>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6"/>
          <p:cNvSpPr/>
          <p:nvPr/>
        </p:nvSpPr>
        <p:spPr>
          <a:xfrm flipH="1">
            <a:off x="4463079" y="530106"/>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6"/>
          <p:cNvSpPr/>
          <p:nvPr/>
        </p:nvSpPr>
        <p:spPr>
          <a:xfrm flipH="1">
            <a:off x="4704900" y="61500"/>
            <a:ext cx="63645" cy="63683"/>
          </a:xfrm>
          <a:custGeom>
            <a:avLst/>
            <a:gdLst/>
            <a:ahLst/>
            <a:cxnLst/>
            <a:rect l="l" t="t" r="r" b="b"/>
            <a:pathLst>
              <a:path w="1672" h="1673" extrusionOk="0">
                <a:moveTo>
                  <a:pt x="821" y="0"/>
                </a:moveTo>
                <a:cubicBezTo>
                  <a:pt x="365" y="0"/>
                  <a:pt x="0" y="395"/>
                  <a:pt x="0" y="851"/>
                </a:cubicBezTo>
                <a:cubicBezTo>
                  <a:pt x="0"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6"/>
          <p:cNvSpPr/>
          <p:nvPr/>
        </p:nvSpPr>
        <p:spPr>
          <a:xfrm flipH="1">
            <a:off x="4704900" y="296355"/>
            <a:ext cx="63645" cy="62503"/>
          </a:xfrm>
          <a:custGeom>
            <a:avLst/>
            <a:gdLst/>
            <a:ahLst/>
            <a:cxnLst/>
            <a:rect l="l" t="t" r="r" b="b"/>
            <a:pathLst>
              <a:path w="1672" h="1642" extrusionOk="0">
                <a:moveTo>
                  <a:pt x="821" y="1"/>
                </a:moveTo>
                <a:cubicBezTo>
                  <a:pt x="365" y="1"/>
                  <a:pt x="0" y="365"/>
                  <a:pt x="0" y="821"/>
                </a:cubicBezTo>
                <a:cubicBezTo>
                  <a:pt x="0"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6"/>
          <p:cNvSpPr/>
          <p:nvPr/>
        </p:nvSpPr>
        <p:spPr>
          <a:xfrm flipH="1">
            <a:off x="4704900" y="530068"/>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6"/>
          <p:cNvSpPr/>
          <p:nvPr/>
        </p:nvSpPr>
        <p:spPr>
          <a:xfrm flipH="1">
            <a:off x="4461954" y="4520364"/>
            <a:ext cx="72933" cy="63607"/>
          </a:xfrm>
          <a:custGeom>
            <a:avLst/>
            <a:gdLst/>
            <a:ahLst/>
            <a:cxnLst/>
            <a:rect l="l" t="t" r="r" b="b"/>
            <a:pathLst>
              <a:path w="1916" h="1671" extrusionOk="0">
                <a:moveTo>
                  <a:pt x="1088" y="0"/>
                </a:moveTo>
                <a:cubicBezTo>
                  <a:pt x="888" y="0"/>
                  <a:pt x="684" y="75"/>
                  <a:pt x="517" y="241"/>
                </a:cubicBezTo>
                <a:cubicBezTo>
                  <a:pt x="1" y="758"/>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6"/>
          <p:cNvSpPr/>
          <p:nvPr/>
        </p:nvSpPr>
        <p:spPr>
          <a:xfrm flipH="1">
            <a:off x="4461954" y="4754914"/>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6"/>
          <p:cNvSpPr/>
          <p:nvPr/>
        </p:nvSpPr>
        <p:spPr>
          <a:xfrm flipH="1">
            <a:off x="4461954" y="4988894"/>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6"/>
          <p:cNvSpPr/>
          <p:nvPr/>
        </p:nvSpPr>
        <p:spPr>
          <a:xfrm flipH="1">
            <a:off x="4703775" y="4520288"/>
            <a:ext cx="63645" cy="63683"/>
          </a:xfrm>
          <a:custGeom>
            <a:avLst/>
            <a:gdLst/>
            <a:ahLst/>
            <a:cxnLst/>
            <a:rect l="l" t="t" r="r" b="b"/>
            <a:pathLst>
              <a:path w="1672" h="1673" extrusionOk="0">
                <a:moveTo>
                  <a:pt x="821" y="0"/>
                </a:moveTo>
                <a:cubicBezTo>
                  <a:pt x="365" y="0"/>
                  <a:pt x="0" y="395"/>
                  <a:pt x="0" y="851"/>
                </a:cubicBezTo>
                <a:cubicBezTo>
                  <a:pt x="0"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6"/>
          <p:cNvSpPr/>
          <p:nvPr/>
        </p:nvSpPr>
        <p:spPr>
          <a:xfrm flipH="1">
            <a:off x="4703775" y="4755143"/>
            <a:ext cx="63645" cy="62503"/>
          </a:xfrm>
          <a:custGeom>
            <a:avLst/>
            <a:gdLst/>
            <a:ahLst/>
            <a:cxnLst/>
            <a:rect l="l" t="t" r="r" b="b"/>
            <a:pathLst>
              <a:path w="1672" h="1642" extrusionOk="0">
                <a:moveTo>
                  <a:pt x="821" y="1"/>
                </a:moveTo>
                <a:cubicBezTo>
                  <a:pt x="365" y="1"/>
                  <a:pt x="0" y="365"/>
                  <a:pt x="0" y="821"/>
                </a:cubicBezTo>
                <a:cubicBezTo>
                  <a:pt x="0"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6"/>
          <p:cNvSpPr/>
          <p:nvPr/>
        </p:nvSpPr>
        <p:spPr>
          <a:xfrm flipH="1">
            <a:off x="4703775" y="4988856"/>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6"/>
          <p:cNvSpPr/>
          <p:nvPr/>
        </p:nvSpPr>
        <p:spPr>
          <a:xfrm flipH="1">
            <a:off x="4221254" y="61576"/>
            <a:ext cx="72933" cy="63607"/>
          </a:xfrm>
          <a:custGeom>
            <a:avLst/>
            <a:gdLst/>
            <a:ahLst/>
            <a:cxnLst/>
            <a:rect l="l" t="t" r="r" b="b"/>
            <a:pathLst>
              <a:path w="1916" h="1671" extrusionOk="0">
                <a:moveTo>
                  <a:pt x="1088" y="0"/>
                </a:moveTo>
                <a:cubicBezTo>
                  <a:pt x="888" y="0"/>
                  <a:pt x="684" y="75"/>
                  <a:pt x="517" y="241"/>
                </a:cubicBezTo>
                <a:cubicBezTo>
                  <a:pt x="1" y="758"/>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6"/>
          <p:cNvSpPr/>
          <p:nvPr/>
        </p:nvSpPr>
        <p:spPr>
          <a:xfrm flipH="1">
            <a:off x="4221254" y="296127"/>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6"/>
          <p:cNvSpPr/>
          <p:nvPr/>
        </p:nvSpPr>
        <p:spPr>
          <a:xfrm flipH="1">
            <a:off x="4221254" y="530106"/>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6"/>
          <p:cNvSpPr/>
          <p:nvPr/>
        </p:nvSpPr>
        <p:spPr>
          <a:xfrm flipH="1">
            <a:off x="4220129" y="4520251"/>
            <a:ext cx="72933" cy="63607"/>
          </a:xfrm>
          <a:custGeom>
            <a:avLst/>
            <a:gdLst/>
            <a:ahLst/>
            <a:cxnLst/>
            <a:rect l="l" t="t" r="r" b="b"/>
            <a:pathLst>
              <a:path w="1916" h="1671" extrusionOk="0">
                <a:moveTo>
                  <a:pt x="1088" y="0"/>
                </a:moveTo>
                <a:cubicBezTo>
                  <a:pt x="888" y="0"/>
                  <a:pt x="684" y="75"/>
                  <a:pt x="517" y="241"/>
                </a:cubicBezTo>
                <a:cubicBezTo>
                  <a:pt x="1" y="758"/>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6"/>
          <p:cNvSpPr/>
          <p:nvPr/>
        </p:nvSpPr>
        <p:spPr>
          <a:xfrm flipH="1">
            <a:off x="4220129" y="4754802"/>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6"/>
          <p:cNvSpPr/>
          <p:nvPr/>
        </p:nvSpPr>
        <p:spPr>
          <a:xfrm flipH="1">
            <a:off x="4220129" y="49887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6"/>
          <p:cNvSpPr txBox="1">
            <a:spLocks noGrp="1"/>
          </p:cNvSpPr>
          <p:nvPr>
            <p:ph type="title"/>
          </p:nvPr>
        </p:nvSpPr>
        <p:spPr>
          <a:xfrm>
            <a:off x="5742775" y="3107824"/>
            <a:ext cx="2689500" cy="234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1400"/>
              <a:buFont typeface="Poppins"/>
              <a:buNone/>
              <a:defRPr sz="1500">
                <a:solidFill>
                  <a:schemeClr val="accent4"/>
                </a:solidFill>
              </a:defRPr>
            </a:lvl1pPr>
            <a:lvl2pPr lvl="1" algn="r" rtl="0">
              <a:spcBef>
                <a:spcPts val="0"/>
              </a:spcBef>
              <a:spcAft>
                <a:spcPts val="0"/>
              </a:spcAft>
              <a:buClr>
                <a:schemeClr val="lt1"/>
              </a:buClr>
              <a:buSzPts val="4800"/>
              <a:buNone/>
              <a:defRPr sz="4800">
                <a:solidFill>
                  <a:schemeClr val="lt1"/>
                </a:solidFill>
              </a:defRPr>
            </a:lvl2pPr>
            <a:lvl3pPr lvl="2" algn="r" rtl="0">
              <a:spcBef>
                <a:spcPts val="0"/>
              </a:spcBef>
              <a:spcAft>
                <a:spcPts val="0"/>
              </a:spcAft>
              <a:buClr>
                <a:schemeClr val="lt1"/>
              </a:buClr>
              <a:buSzPts val="4800"/>
              <a:buNone/>
              <a:defRPr sz="4800">
                <a:solidFill>
                  <a:schemeClr val="lt1"/>
                </a:solidFill>
              </a:defRPr>
            </a:lvl3pPr>
            <a:lvl4pPr lvl="3" algn="r" rtl="0">
              <a:spcBef>
                <a:spcPts val="0"/>
              </a:spcBef>
              <a:spcAft>
                <a:spcPts val="0"/>
              </a:spcAft>
              <a:buClr>
                <a:schemeClr val="lt1"/>
              </a:buClr>
              <a:buSzPts val="4800"/>
              <a:buNone/>
              <a:defRPr sz="4800">
                <a:solidFill>
                  <a:schemeClr val="lt1"/>
                </a:solidFill>
              </a:defRPr>
            </a:lvl4pPr>
            <a:lvl5pPr lvl="4" algn="r" rtl="0">
              <a:spcBef>
                <a:spcPts val="0"/>
              </a:spcBef>
              <a:spcAft>
                <a:spcPts val="0"/>
              </a:spcAft>
              <a:buClr>
                <a:schemeClr val="lt1"/>
              </a:buClr>
              <a:buSzPts val="4800"/>
              <a:buNone/>
              <a:defRPr sz="4800">
                <a:solidFill>
                  <a:schemeClr val="lt1"/>
                </a:solidFill>
              </a:defRPr>
            </a:lvl5pPr>
            <a:lvl6pPr lvl="5" algn="r" rtl="0">
              <a:spcBef>
                <a:spcPts val="0"/>
              </a:spcBef>
              <a:spcAft>
                <a:spcPts val="0"/>
              </a:spcAft>
              <a:buClr>
                <a:schemeClr val="lt1"/>
              </a:buClr>
              <a:buSzPts val="4800"/>
              <a:buNone/>
              <a:defRPr sz="4800">
                <a:solidFill>
                  <a:schemeClr val="lt1"/>
                </a:solidFill>
              </a:defRPr>
            </a:lvl6pPr>
            <a:lvl7pPr lvl="6" algn="r" rtl="0">
              <a:spcBef>
                <a:spcPts val="0"/>
              </a:spcBef>
              <a:spcAft>
                <a:spcPts val="0"/>
              </a:spcAft>
              <a:buClr>
                <a:schemeClr val="lt1"/>
              </a:buClr>
              <a:buSzPts val="4800"/>
              <a:buNone/>
              <a:defRPr sz="4800">
                <a:solidFill>
                  <a:schemeClr val="lt1"/>
                </a:solidFill>
              </a:defRPr>
            </a:lvl7pPr>
            <a:lvl8pPr lvl="7" algn="r" rtl="0">
              <a:spcBef>
                <a:spcPts val="0"/>
              </a:spcBef>
              <a:spcAft>
                <a:spcPts val="0"/>
              </a:spcAft>
              <a:buClr>
                <a:schemeClr val="lt1"/>
              </a:buClr>
              <a:buSzPts val="4800"/>
              <a:buNone/>
              <a:defRPr sz="4800">
                <a:solidFill>
                  <a:schemeClr val="lt1"/>
                </a:solidFill>
              </a:defRPr>
            </a:lvl8pPr>
            <a:lvl9pPr lvl="8" algn="r" rtl="0">
              <a:spcBef>
                <a:spcPts val="0"/>
              </a:spcBef>
              <a:spcAft>
                <a:spcPts val="0"/>
              </a:spcAft>
              <a:buClr>
                <a:schemeClr val="lt1"/>
              </a:buClr>
              <a:buSzPts val="4800"/>
              <a:buNone/>
              <a:defRPr sz="4800">
                <a:solidFill>
                  <a:schemeClr val="lt1"/>
                </a:solidFill>
              </a:defRPr>
            </a:lvl9pPr>
          </a:lstStyle>
          <a:p>
            <a:endParaRPr/>
          </a:p>
        </p:txBody>
      </p:sp>
      <p:sp>
        <p:nvSpPr>
          <p:cNvPr id="1815" name="Google Shape;1815;p16"/>
          <p:cNvSpPr txBox="1">
            <a:spLocks noGrp="1"/>
          </p:cNvSpPr>
          <p:nvPr>
            <p:ph type="subTitle" idx="1"/>
          </p:nvPr>
        </p:nvSpPr>
        <p:spPr>
          <a:xfrm>
            <a:off x="4599475" y="1750998"/>
            <a:ext cx="3832800" cy="1214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lt1"/>
              </a:buClr>
              <a:buSzPts val="1800"/>
              <a:buFont typeface="Poppins ExtraBold"/>
              <a:buNone/>
              <a:defRPr sz="2100">
                <a:solidFill>
                  <a:schemeClr val="dk1"/>
                </a:solidFill>
              </a:defRPr>
            </a:lvl1pPr>
            <a:lvl2pPr lvl="1" algn="r"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2pPr>
            <a:lvl3pPr lvl="2" algn="r"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3pPr>
            <a:lvl4pPr lvl="3" algn="r"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4pPr>
            <a:lvl5pPr lvl="4" algn="r"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5pPr>
            <a:lvl6pPr lvl="5" algn="r"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6pPr>
            <a:lvl7pPr lvl="6" algn="r"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7pPr>
            <a:lvl8pPr lvl="7" algn="r"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8pPr>
            <a:lvl9pPr lvl="8" algn="r"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CUSTOM_2_2_1">
    <p:bg>
      <p:bgPr>
        <a:solidFill>
          <a:schemeClr val="lt1"/>
        </a:solidFill>
        <a:effectLst/>
      </p:bgPr>
    </p:bg>
    <p:spTree>
      <p:nvGrpSpPr>
        <p:cNvPr id="1" name="Shape 1816"/>
        <p:cNvGrpSpPr/>
        <p:nvPr/>
      </p:nvGrpSpPr>
      <p:grpSpPr>
        <a:xfrm>
          <a:off x="0" y="0"/>
          <a:ext cx="0" cy="0"/>
          <a:chOff x="0" y="0"/>
          <a:chExt cx="0" cy="0"/>
        </a:xfrm>
      </p:grpSpPr>
      <p:sp>
        <p:nvSpPr>
          <p:cNvPr id="1817" name="Google Shape;1817;p17"/>
          <p:cNvSpPr txBox="1">
            <a:spLocks noGrp="1"/>
          </p:cNvSpPr>
          <p:nvPr>
            <p:ph type="title"/>
          </p:nvPr>
        </p:nvSpPr>
        <p:spPr>
          <a:xfrm>
            <a:off x="1057425" y="2281163"/>
            <a:ext cx="14574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1818" name="Google Shape;1818;p17"/>
          <p:cNvSpPr txBox="1">
            <a:spLocks noGrp="1"/>
          </p:cNvSpPr>
          <p:nvPr>
            <p:ph type="subTitle" idx="1"/>
          </p:nvPr>
        </p:nvSpPr>
        <p:spPr>
          <a:xfrm>
            <a:off x="2722125" y="3293600"/>
            <a:ext cx="2381100" cy="78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819" name="Google Shape;1819;p17"/>
          <p:cNvSpPr txBox="1">
            <a:spLocks noGrp="1"/>
          </p:cNvSpPr>
          <p:nvPr>
            <p:ph type="title" idx="2"/>
          </p:nvPr>
        </p:nvSpPr>
        <p:spPr>
          <a:xfrm>
            <a:off x="1057425" y="3780125"/>
            <a:ext cx="14574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1820" name="Google Shape;1820;p17"/>
          <p:cNvSpPr txBox="1">
            <a:spLocks noGrp="1"/>
          </p:cNvSpPr>
          <p:nvPr>
            <p:ph type="subTitle" idx="3"/>
          </p:nvPr>
        </p:nvSpPr>
        <p:spPr>
          <a:xfrm>
            <a:off x="2722125" y="1820775"/>
            <a:ext cx="2381100" cy="786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821" name="Google Shape;1821;p17"/>
          <p:cNvSpPr txBox="1">
            <a:spLocks noGrp="1"/>
          </p:cNvSpPr>
          <p:nvPr>
            <p:ph type="title" idx="4"/>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822" name="Google Shape;1822;p17"/>
          <p:cNvSpPr txBox="1">
            <a:spLocks noGrp="1"/>
          </p:cNvSpPr>
          <p:nvPr>
            <p:ph type="title" idx="5"/>
          </p:nvPr>
        </p:nvSpPr>
        <p:spPr>
          <a:xfrm>
            <a:off x="5588400" y="1775825"/>
            <a:ext cx="1828800" cy="2784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None/>
              <a:defRPr sz="1700">
                <a:solidFill>
                  <a:schemeClr val="lt1"/>
                </a:solidFill>
              </a:defRPr>
            </a:lvl1pPr>
            <a:lvl2pPr lvl="1" rtl="0">
              <a:spcBef>
                <a:spcPts val="0"/>
              </a:spcBef>
              <a:spcAft>
                <a:spcPts val="0"/>
              </a:spcAft>
              <a:buSzPts val="2800"/>
              <a:buNone/>
              <a:defRPr>
                <a:latin typeface="Questrial"/>
                <a:ea typeface="Questrial"/>
                <a:cs typeface="Questrial"/>
                <a:sym typeface="Questrial"/>
              </a:defRPr>
            </a:lvl2pPr>
            <a:lvl3pPr lvl="2" rtl="0">
              <a:spcBef>
                <a:spcPts val="0"/>
              </a:spcBef>
              <a:spcAft>
                <a:spcPts val="0"/>
              </a:spcAft>
              <a:buSzPts val="2800"/>
              <a:buNone/>
              <a:defRPr>
                <a:latin typeface="Questrial"/>
                <a:ea typeface="Questrial"/>
                <a:cs typeface="Questrial"/>
                <a:sym typeface="Questrial"/>
              </a:defRPr>
            </a:lvl3pPr>
            <a:lvl4pPr lvl="3" rtl="0">
              <a:spcBef>
                <a:spcPts val="0"/>
              </a:spcBef>
              <a:spcAft>
                <a:spcPts val="0"/>
              </a:spcAft>
              <a:buSzPts val="2800"/>
              <a:buNone/>
              <a:defRPr>
                <a:latin typeface="Questrial"/>
                <a:ea typeface="Questrial"/>
                <a:cs typeface="Questrial"/>
                <a:sym typeface="Questrial"/>
              </a:defRPr>
            </a:lvl4pPr>
            <a:lvl5pPr lvl="4" rtl="0">
              <a:spcBef>
                <a:spcPts val="0"/>
              </a:spcBef>
              <a:spcAft>
                <a:spcPts val="0"/>
              </a:spcAft>
              <a:buSzPts val="2800"/>
              <a:buNone/>
              <a:defRPr>
                <a:latin typeface="Questrial"/>
                <a:ea typeface="Questrial"/>
                <a:cs typeface="Questrial"/>
                <a:sym typeface="Questrial"/>
              </a:defRPr>
            </a:lvl5pPr>
            <a:lvl6pPr lvl="5" rtl="0">
              <a:spcBef>
                <a:spcPts val="0"/>
              </a:spcBef>
              <a:spcAft>
                <a:spcPts val="0"/>
              </a:spcAft>
              <a:buSzPts val="2800"/>
              <a:buNone/>
              <a:defRPr>
                <a:latin typeface="Questrial"/>
                <a:ea typeface="Questrial"/>
                <a:cs typeface="Questrial"/>
                <a:sym typeface="Questrial"/>
              </a:defRPr>
            </a:lvl6pPr>
            <a:lvl7pPr lvl="6" rtl="0">
              <a:spcBef>
                <a:spcPts val="0"/>
              </a:spcBef>
              <a:spcAft>
                <a:spcPts val="0"/>
              </a:spcAft>
              <a:buSzPts val="2800"/>
              <a:buNone/>
              <a:defRPr>
                <a:latin typeface="Questrial"/>
                <a:ea typeface="Questrial"/>
                <a:cs typeface="Questrial"/>
                <a:sym typeface="Questrial"/>
              </a:defRPr>
            </a:lvl7pPr>
            <a:lvl8pPr lvl="7" rtl="0">
              <a:spcBef>
                <a:spcPts val="0"/>
              </a:spcBef>
              <a:spcAft>
                <a:spcPts val="0"/>
              </a:spcAft>
              <a:buSzPts val="2800"/>
              <a:buNone/>
              <a:defRPr>
                <a:latin typeface="Questrial"/>
                <a:ea typeface="Questrial"/>
                <a:cs typeface="Questrial"/>
                <a:sym typeface="Questrial"/>
              </a:defRPr>
            </a:lvl8pPr>
            <a:lvl9pPr lvl="8" rtl="0">
              <a:spcBef>
                <a:spcPts val="0"/>
              </a:spcBef>
              <a:spcAft>
                <a:spcPts val="0"/>
              </a:spcAft>
              <a:buSzPts val="2800"/>
              <a:buNone/>
              <a:defRPr>
                <a:latin typeface="Questrial"/>
                <a:ea typeface="Questrial"/>
                <a:cs typeface="Questrial"/>
                <a:sym typeface="Questrial"/>
              </a:defRPr>
            </a:lvl9pPr>
          </a:lstStyle>
          <a:p>
            <a:endParaRPr/>
          </a:p>
        </p:txBody>
      </p:sp>
      <p:sp>
        <p:nvSpPr>
          <p:cNvPr id="1823" name="Google Shape;1823;p17"/>
          <p:cNvSpPr txBox="1">
            <a:spLocks noGrp="1"/>
          </p:cNvSpPr>
          <p:nvPr>
            <p:ph type="title" idx="6"/>
          </p:nvPr>
        </p:nvSpPr>
        <p:spPr>
          <a:xfrm>
            <a:off x="5588400" y="3257138"/>
            <a:ext cx="1828800" cy="2784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None/>
              <a:defRPr sz="1700">
                <a:solidFill>
                  <a:schemeClr val="lt1"/>
                </a:solidFill>
              </a:defRPr>
            </a:lvl1pPr>
            <a:lvl2pPr lvl="1" rtl="0">
              <a:spcBef>
                <a:spcPts val="0"/>
              </a:spcBef>
              <a:spcAft>
                <a:spcPts val="0"/>
              </a:spcAft>
              <a:buSzPts val="2800"/>
              <a:buNone/>
              <a:defRPr>
                <a:latin typeface="Questrial"/>
                <a:ea typeface="Questrial"/>
                <a:cs typeface="Questrial"/>
                <a:sym typeface="Questrial"/>
              </a:defRPr>
            </a:lvl2pPr>
            <a:lvl3pPr lvl="2" rtl="0">
              <a:spcBef>
                <a:spcPts val="0"/>
              </a:spcBef>
              <a:spcAft>
                <a:spcPts val="0"/>
              </a:spcAft>
              <a:buSzPts val="2800"/>
              <a:buNone/>
              <a:defRPr>
                <a:latin typeface="Questrial"/>
                <a:ea typeface="Questrial"/>
                <a:cs typeface="Questrial"/>
                <a:sym typeface="Questrial"/>
              </a:defRPr>
            </a:lvl3pPr>
            <a:lvl4pPr lvl="3" rtl="0">
              <a:spcBef>
                <a:spcPts val="0"/>
              </a:spcBef>
              <a:spcAft>
                <a:spcPts val="0"/>
              </a:spcAft>
              <a:buSzPts val="2800"/>
              <a:buNone/>
              <a:defRPr>
                <a:latin typeface="Questrial"/>
                <a:ea typeface="Questrial"/>
                <a:cs typeface="Questrial"/>
                <a:sym typeface="Questrial"/>
              </a:defRPr>
            </a:lvl4pPr>
            <a:lvl5pPr lvl="4" rtl="0">
              <a:spcBef>
                <a:spcPts val="0"/>
              </a:spcBef>
              <a:spcAft>
                <a:spcPts val="0"/>
              </a:spcAft>
              <a:buSzPts val="2800"/>
              <a:buNone/>
              <a:defRPr>
                <a:latin typeface="Questrial"/>
                <a:ea typeface="Questrial"/>
                <a:cs typeface="Questrial"/>
                <a:sym typeface="Questrial"/>
              </a:defRPr>
            </a:lvl5pPr>
            <a:lvl6pPr lvl="5" rtl="0">
              <a:spcBef>
                <a:spcPts val="0"/>
              </a:spcBef>
              <a:spcAft>
                <a:spcPts val="0"/>
              </a:spcAft>
              <a:buSzPts val="2800"/>
              <a:buNone/>
              <a:defRPr>
                <a:latin typeface="Questrial"/>
                <a:ea typeface="Questrial"/>
                <a:cs typeface="Questrial"/>
                <a:sym typeface="Questrial"/>
              </a:defRPr>
            </a:lvl6pPr>
            <a:lvl7pPr lvl="6" rtl="0">
              <a:spcBef>
                <a:spcPts val="0"/>
              </a:spcBef>
              <a:spcAft>
                <a:spcPts val="0"/>
              </a:spcAft>
              <a:buSzPts val="2800"/>
              <a:buNone/>
              <a:defRPr>
                <a:latin typeface="Questrial"/>
                <a:ea typeface="Questrial"/>
                <a:cs typeface="Questrial"/>
                <a:sym typeface="Questrial"/>
              </a:defRPr>
            </a:lvl7pPr>
            <a:lvl8pPr lvl="7" rtl="0">
              <a:spcBef>
                <a:spcPts val="0"/>
              </a:spcBef>
              <a:spcAft>
                <a:spcPts val="0"/>
              </a:spcAft>
              <a:buSzPts val="2800"/>
              <a:buNone/>
              <a:defRPr>
                <a:latin typeface="Questrial"/>
                <a:ea typeface="Questrial"/>
                <a:cs typeface="Questrial"/>
                <a:sym typeface="Questrial"/>
              </a:defRPr>
            </a:lvl8pPr>
            <a:lvl9pPr lvl="8" rtl="0">
              <a:spcBef>
                <a:spcPts val="0"/>
              </a:spcBef>
              <a:spcAft>
                <a:spcPts val="0"/>
              </a:spcAft>
              <a:buSzPts val="2800"/>
              <a:buNone/>
              <a:defRPr>
                <a:latin typeface="Questrial"/>
                <a:ea typeface="Questrial"/>
                <a:cs typeface="Questrial"/>
                <a:sym typeface="Questrial"/>
              </a:defRPr>
            </a:lvl9pPr>
          </a:lstStyle>
          <a:p>
            <a:endParaRPr/>
          </a:p>
        </p:txBody>
      </p:sp>
      <p:sp>
        <p:nvSpPr>
          <p:cNvPr id="1824" name="Google Shape;1824;p17"/>
          <p:cNvSpPr txBox="1">
            <a:spLocks noGrp="1"/>
          </p:cNvSpPr>
          <p:nvPr>
            <p:ph type="subTitle" idx="7"/>
          </p:nvPr>
        </p:nvSpPr>
        <p:spPr>
          <a:xfrm>
            <a:off x="5588400" y="2054225"/>
            <a:ext cx="2467500" cy="6228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25" name="Google Shape;1825;p17"/>
          <p:cNvSpPr txBox="1">
            <a:spLocks noGrp="1"/>
          </p:cNvSpPr>
          <p:nvPr>
            <p:ph type="subTitle" idx="8"/>
          </p:nvPr>
        </p:nvSpPr>
        <p:spPr>
          <a:xfrm>
            <a:off x="5588400" y="3535550"/>
            <a:ext cx="2467500" cy="6228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26" name="Google Shape;1826;p17"/>
          <p:cNvSpPr/>
          <p:nvPr/>
        </p:nvSpPr>
        <p:spPr>
          <a:xfrm>
            <a:off x="7358225"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7"/>
          <p:cNvSpPr/>
          <p:nvPr/>
        </p:nvSpPr>
        <p:spPr>
          <a:xfrm>
            <a:off x="5604200"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7"/>
          <p:cNvSpPr/>
          <p:nvPr/>
        </p:nvSpPr>
        <p:spPr>
          <a:xfrm>
            <a:off x="5604200" y="7676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7"/>
          <p:cNvSpPr/>
          <p:nvPr/>
        </p:nvSpPr>
        <p:spPr>
          <a:xfrm>
            <a:off x="5604200"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7"/>
          <p:cNvSpPr/>
          <p:nvPr/>
        </p:nvSpPr>
        <p:spPr>
          <a:xfrm>
            <a:off x="5372809"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7"/>
          <p:cNvSpPr/>
          <p:nvPr/>
        </p:nvSpPr>
        <p:spPr>
          <a:xfrm>
            <a:off x="537280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7"/>
          <p:cNvSpPr/>
          <p:nvPr/>
        </p:nvSpPr>
        <p:spPr>
          <a:xfrm>
            <a:off x="5362380"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7"/>
          <p:cNvSpPr/>
          <p:nvPr/>
        </p:nvSpPr>
        <p:spPr>
          <a:xfrm>
            <a:off x="5119417" y="5339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7"/>
          <p:cNvSpPr/>
          <p:nvPr/>
        </p:nvSpPr>
        <p:spPr>
          <a:xfrm>
            <a:off x="5119417" y="7676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7"/>
          <p:cNvSpPr/>
          <p:nvPr/>
        </p:nvSpPr>
        <p:spPr>
          <a:xfrm>
            <a:off x="5119417"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7"/>
          <p:cNvSpPr/>
          <p:nvPr/>
        </p:nvSpPr>
        <p:spPr>
          <a:xfrm>
            <a:off x="4888026"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7"/>
          <p:cNvSpPr/>
          <p:nvPr/>
        </p:nvSpPr>
        <p:spPr>
          <a:xfrm>
            <a:off x="4888026"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7"/>
          <p:cNvSpPr/>
          <p:nvPr/>
        </p:nvSpPr>
        <p:spPr>
          <a:xfrm>
            <a:off x="4876454" y="10020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7"/>
          <p:cNvSpPr/>
          <p:nvPr/>
        </p:nvSpPr>
        <p:spPr>
          <a:xfrm>
            <a:off x="4634633" y="5339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7"/>
          <p:cNvSpPr/>
          <p:nvPr/>
        </p:nvSpPr>
        <p:spPr>
          <a:xfrm>
            <a:off x="4634633" y="7677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7"/>
          <p:cNvSpPr/>
          <p:nvPr/>
        </p:nvSpPr>
        <p:spPr>
          <a:xfrm>
            <a:off x="4634633" y="10016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7"/>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7"/>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7"/>
          <p:cNvSpPr/>
          <p:nvPr/>
        </p:nvSpPr>
        <p:spPr>
          <a:xfrm>
            <a:off x="44081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7"/>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7"/>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7"/>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7"/>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7"/>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7"/>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7"/>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7"/>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7"/>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7"/>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7"/>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7"/>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7"/>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7"/>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7"/>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7"/>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7"/>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7"/>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7"/>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7"/>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7"/>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7"/>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7"/>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7"/>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17"/>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7"/>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7"/>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7"/>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7"/>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7"/>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7"/>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7"/>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7"/>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7"/>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7"/>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7"/>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7"/>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7"/>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7"/>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17"/>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7"/>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7"/>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7"/>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7"/>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7"/>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7"/>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7"/>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7"/>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7"/>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7"/>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7"/>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7"/>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7"/>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7"/>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7"/>
          <p:cNvSpPr/>
          <p:nvPr/>
        </p:nvSpPr>
        <p:spPr>
          <a:xfrm>
            <a:off x="5322350" y="3061550"/>
            <a:ext cx="3830700" cy="1247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00" name="Google Shape;1900;p17"/>
          <p:cNvSpPr/>
          <p:nvPr/>
        </p:nvSpPr>
        <p:spPr>
          <a:xfrm>
            <a:off x="5322350" y="1590075"/>
            <a:ext cx="3830700" cy="1247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2">
  <p:cSld name="CUSTOM_2_1">
    <p:bg>
      <p:bgPr>
        <a:solidFill>
          <a:schemeClr val="lt1"/>
        </a:solidFill>
        <a:effectLst/>
      </p:bgPr>
    </p:bg>
    <p:spTree>
      <p:nvGrpSpPr>
        <p:cNvPr id="1" name="Shape 1901"/>
        <p:cNvGrpSpPr/>
        <p:nvPr/>
      </p:nvGrpSpPr>
      <p:grpSpPr>
        <a:xfrm>
          <a:off x="0" y="0"/>
          <a:ext cx="0" cy="0"/>
          <a:chOff x="0" y="0"/>
          <a:chExt cx="0" cy="0"/>
        </a:xfrm>
      </p:grpSpPr>
      <p:sp>
        <p:nvSpPr>
          <p:cNvPr id="1902" name="Google Shape;1902;p18"/>
          <p:cNvSpPr/>
          <p:nvPr/>
        </p:nvSpPr>
        <p:spPr>
          <a:xfrm>
            <a:off x="5604200"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8"/>
          <p:cNvSpPr/>
          <p:nvPr/>
        </p:nvSpPr>
        <p:spPr>
          <a:xfrm>
            <a:off x="5604200" y="7676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8"/>
          <p:cNvSpPr/>
          <p:nvPr/>
        </p:nvSpPr>
        <p:spPr>
          <a:xfrm>
            <a:off x="5604200"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8"/>
          <p:cNvSpPr/>
          <p:nvPr/>
        </p:nvSpPr>
        <p:spPr>
          <a:xfrm>
            <a:off x="5372809"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8"/>
          <p:cNvSpPr/>
          <p:nvPr/>
        </p:nvSpPr>
        <p:spPr>
          <a:xfrm>
            <a:off x="537280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8"/>
          <p:cNvSpPr/>
          <p:nvPr/>
        </p:nvSpPr>
        <p:spPr>
          <a:xfrm>
            <a:off x="5362380"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8"/>
          <p:cNvSpPr/>
          <p:nvPr/>
        </p:nvSpPr>
        <p:spPr>
          <a:xfrm>
            <a:off x="5119417" y="5339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8"/>
          <p:cNvSpPr/>
          <p:nvPr/>
        </p:nvSpPr>
        <p:spPr>
          <a:xfrm>
            <a:off x="5119417" y="7676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8"/>
          <p:cNvSpPr/>
          <p:nvPr/>
        </p:nvSpPr>
        <p:spPr>
          <a:xfrm>
            <a:off x="5119417"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8"/>
          <p:cNvSpPr/>
          <p:nvPr/>
        </p:nvSpPr>
        <p:spPr>
          <a:xfrm>
            <a:off x="4888026"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8"/>
          <p:cNvSpPr/>
          <p:nvPr/>
        </p:nvSpPr>
        <p:spPr>
          <a:xfrm>
            <a:off x="4888026"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8"/>
          <p:cNvSpPr/>
          <p:nvPr/>
        </p:nvSpPr>
        <p:spPr>
          <a:xfrm>
            <a:off x="4876454" y="10020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8"/>
          <p:cNvSpPr/>
          <p:nvPr/>
        </p:nvSpPr>
        <p:spPr>
          <a:xfrm>
            <a:off x="4634633" y="5339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8"/>
          <p:cNvSpPr/>
          <p:nvPr/>
        </p:nvSpPr>
        <p:spPr>
          <a:xfrm>
            <a:off x="4634633" y="7677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8"/>
          <p:cNvSpPr/>
          <p:nvPr/>
        </p:nvSpPr>
        <p:spPr>
          <a:xfrm>
            <a:off x="4634633" y="10016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8"/>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8"/>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8"/>
          <p:cNvSpPr/>
          <p:nvPr/>
        </p:nvSpPr>
        <p:spPr>
          <a:xfrm>
            <a:off x="44081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8"/>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8"/>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8"/>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8"/>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8"/>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8"/>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8"/>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8"/>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8"/>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8"/>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8"/>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8"/>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8"/>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8"/>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8"/>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8"/>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8"/>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8"/>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8"/>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8"/>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8"/>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8"/>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8"/>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8"/>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8"/>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8"/>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8"/>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8"/>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8"/>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8"/>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8"/>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8"/>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8"/>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8"/>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8"/>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8"/>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8"/>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8"/>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8"/>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8"/>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8"/>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8"/>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8"/>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8"/>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8"/>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8"/>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8"/>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8"/>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8"/>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8"/>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8"/>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8"/>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8"/>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8"/>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8"/>
          <p:cNvSpPr/>
          <p:nvPr/>
        </p:nvSpPr>
        <p:spPr>
          <a:xfrm>
            <a:off x="7369175"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8"/>
          <p:cNvSpPr txBox="1">
            <a:spLocks noGrp="1"/>
          </p:cNvSpPr>
          <p:nvPr>
            <p:ph type="title"/>
          </p:nvPr>
        </p:nvSpPr>
        <p:spPr>
          <a:xfrm>
            <a:off x="1132700" y="3372225"/>
            <a:ext cx="2095800" cy="20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1976" name="Google Shape;1976;p18"/>
          <p:cNvSpPr txBox="1">
            <a:spLocks noGrp="1"/>
          </p:cNvSpPr>
          <p:nvPr>
            <p:ph type="subTitle" idx="1"/>
          </p:nvPr>
        </p:nvSpPr>
        <p:spPr>
          <a:xfrm>
            <a:off x="1188050" y="3574451"/>
            <a:ext cx="1985100" cy="837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977" name="Google Shape;1977;p18"/>
          <p:cNvSpPr txBox="1">
            <a:spLocks noGrp="1"/>
          </p:cNvSpPr>
          <p:nvPr>
            <p:ph type="title" idx="2"/>
          </p:nvPr>
        </p:nvSpPr>
        <p:spPr>
          <a:xfrm>
            <a:off x="3468753" y="3372225"/>
            <a:ext cx="2095800" cy="20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1978" name="Google Shape;1978;p18"/>
          <p:cNvSpPr txBox="1">
            <a:spLocks noGrp="1"/>
          </p:cNvSpPr>
          <p:nvPr>
            <p:ph type="subTitle" idx="3"/>
          </p:nvPr>
        </p:nvSpPr>
        <p:spPr>
          <a:xfrm>
            <a:off x="3524103" y="3574451"/>
            <a:ext cx="1985100" cy="837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979" name="Google Shape;1979;p18"/>
          <p:cNvSpPr txBox="1">
            <a:spLocks noGrp="1"/>
          </p:cNvSpPr>
          <p:nvPr>
            <p:ph type="title" idx="4"/>
          </p:nvPr>
        </p:nvSpPr>
        <p:spPr>
          <a:xfrm>
            <a:off x="5805025" y="3372225"/>
            <a:ext cx="2095800" cy="20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1980" name="Google Shape;1980;p18"/>
          <p:cNvSpPr txBox="1">
            <a:spLocks noGrp="1"/>
          </p:cNvSpPr>
          <p:nvPr>
            <p:ph type="subTitle" idx="5"/>
          </p:nvPr>
        </p:nvSpPr>
        <p:spPr>
          <a:xfrm>
            <a:off x="5860375" y="3574451"/>
            <a:ext cx="1985100" cy="837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981" name="Google Shape;1981;p18"/>
          <p:cNvSpPr txBox="1">
            <a:spLocks noGrp="1"/>
          </p:cNvSpPr>
          <p:nvPr>
            <p:ph type="title" idx="6"/>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3">
  <p:cSld name="CUSTOM_2_1_1">
    <p:bg>
      <p:bgPr>
        <a:solidFill>
          <a:schemeClr val="dk1"/>
        </a:solidFill>
        <a:effectLst/>
      </p:bgPr>
    </p:bg>
    <p:spTree>
      <p:nvGrpSpPr>
        <p:cNvPr id="1" name="Shape 1982"/>
        <p:cNvGrpSpPr/>
        <p:nvPr/>
      </p:nvGrpSpPr>
      <p:grpSpPr>
        <a:xfrm>
          <a:off x="0" y="0"/>
          <a:ext cx="0" cy="0"/>
          <a:chOff x="0" y="0"/>
          <a:chExt cx="0" cy="0"/>
        </a:xfrm>
      </p:grpSpPr>
      <p:sp>
        <p:nvSpPr>
          <p:cNvPr id="1983" name="Google Shape;1983;p19"/>
          <p:cNvSpPr txBox="1">
            <a:spLocks noGrp="1"/>
          </p:cNvSpPr>
          <p:nvPr>
            <p:ph type="title"/>
          </p:nvPr>
        </p:nvSpPr>
        <p:spPr>
          <a:xfrm>
            <a:off x="883775" y="3175300"/>
            <a:ext cx="2095800" cy="20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solidFill>
                  <a:schemeClr val="lt1"/>
                </a:solidFill>
              </a:defRPr>
            </a:lvl1pPr>
            <a:lvl2pPr lvl="1" algn="ctr" rtl="0">
              <a:lnSpc>
                <a:spcPct val="100000"/>
              </a:lnSpc>
              <a:spcBef>
                <a:spcPts val="0"/>
              </a:spcBef>
              <a:spcAft>
                <a:spcPts val="0"/>
              </a:spcAft>
              <a:buNone/>
              <a:defRPr sz="1700">
                <a:solidFill>
                  <a:schemeClr val="lt1"/>
                </a:solidFill>
              </a:defRPr>
            </a:lvl2pPr>
            <a:lvl3pPr lvl="2" algn="ctr" rtl="0">
              <a:lnSpc>
                <a:spcPct val="100000"/>
              </a:lnSpc>
              <a:spcBef>
                <a:spcPts val="0"/>
              </a:spcBef>
              <a:spcAft>
                <a:spcPts val="0"/>
              </a:spcAft>
              <a:buNone/>
              <a:defRPr sz="1700">
                <a:solidFill>
                  <a:schemeClr val="lt1"/>
                </a:solidFill>
              </a:defRPr>
            </a:lvl3pPr>
            <a:lvl4pPr lvl="3" algn="ctr" rtl="0">
              <a:lnSpc>
                <a:spcPct val="100000"/>
              </a:lnSpc>
              <a:spcBef>
                <a:spcPts val="0"/>
              </a:spcBef>
              <a:spcAft>
                <a:spcPts val="0"/>
              </a:spcAft>
              <a:buNone/>
              <a:defRPr sz="1700">
                <a:solidFill>
                  <a:schemeClr val="lt1"/>
                </a:solidFill>
              </a:defRPr>
            </a:lvl4pPr>
            <a:lvl5pPr lvl="4" algn="ctr" rtl="0">
              <a:lnSpc>
                <a:spcPct val="100000"/>
              </a:lnSpc>
              <a:spcBef>
                <a:spcPts val="0"/>
              </a:spcBef>
              <a:spcAft>
                <a:spcPts val="0"/>
              </a:spcAft>
              <a:buNone/>
              <a:defRPr sz="1700">
                <a:solidFill>
                  <a:schemeClr val="lt1"/>
                </a:solidFill>
              </a:defRPr>
            </a:lvl5pPr>
            <a:lvl6pPr lvl="5" algn="ctr" rtl="0">
              <a:lnSpc>
                <a:spcPct val="100000"/>
              </a:lnSpc>
              <a:spcBef>
                <a:spcPts val="0"/>
              </a:spcBef>
              <a:spcAft>
                <a:spcPts val="0"/>
              </a:spcAft>
              <a:buNone/>
              <a:defRPr sz="1700">
                <a:solidFill>
                  <a:schemeClr val="lt1"/>
                </a:solidFill>
              </a:defRPr>
            </a:lvl6pPr>
            <a:lvl7pPr lvl="6" algn="ctr" rtl="0">
              <a:lnSpc>
                <a:spcPct val="100000"/>
              </a:lnSpc>
              <a:spcBef>
                <a:spcPts val="0"/>
              </a:spcBef>
              <a:spcAft>
                <a:spcPts val="0"/>
              </a:spcAft>
              <a:buNone/>
              <a:defRPr sz="1700">
                <a:solidFill>
                  <a:schemeClr val="lt1"/>
                </a:solidFill>
              </a:defRPr>
            </a:lvl7pPr>
            <a:lvl8pPr lvl="7" algn="ctr" rtl="0">
              <a:lnSpc>
                <a:spcPct val="100000"/>
              </a:lnSpc>
              <a:spcBef>
                <a:spcPts val="0"/>
              </a:spcBef>
              <a:spcAft>
                <a:spcPts val="0"/>
              </a:spcAft>
              <a:buNone/>
              <a:defRPr sz="1700">
                <a:solidFill>
                  <a:schemeClr val="lt1"/>
                </a:solidFill>
              </a:defRPr>
            </a:lvl8pPr>
            <a:lvl9pPr lvl="8" algn="ctr" rtl="0">
              <a:lnSpc>
                <a:spcPct val="100000"/>
              </a:lnSpc>
              <a:spcBef>
                <a:spcPts val="0"/>
              </a:spcBef>
              <a:spcAft>
                <a:spcPts val="0"/>
              </a:spcAft>
              <a:buNone/>
              <a:defRPr sz="1700">
                <a:solidFill>
                  <a:schemeClr val="lt1"/>
                </a:solidFill>
              </a:defRPr>
            </a:lvl9pPr>
          </a:lstStyle>
          <a:p>
            <a:endParaRPr/>
          </a:p>
        </p:txBody>
      </p:sp>
      <p:sp>
        <p:nvSpPr>
          <p:cNvPr id="1984" name="Google Shape;1984;p19"/>
          <p:cNvSpPr txBox="1">
            <a:spLocks noGrp="1"/>
          </p:cNvSpPr>
          <p:nvPr>
            <p:ph type="subTitle" idx="1"/>
          </p:nvPr>
        </p:nvSpPr>
        <p:spPr>
          <a:xfrm>
            <a:off x="939125" y="3379750"/>
            <a:ext cx="1985100" cy="67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1985" name="Google Shape;1985;p19"/>
          <p:cNvSpPr txBox="1">
            <a:spLocks noGrp="1"/>
          </p:cNvSpPr>
          <p:nvPr>
            <p:ph type="title" idx="2"/>
          </p:nvPr>
        </p:nvSpPr>
        <p:spPr>
          <a:xfrm>
            <a:off x="3526428" y="2887075"/>
            <a:ext cx="2095800" cy="20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solidFill>
                  <a:schemeClr val="lt1"/>
                </a:solidFill>
              </a:defRPr>
            </a:lvl1pPr>
            <a:lvl2pPr lvl="1" algn="ctr" rtl="0">
              <a:lnSpc>
                <a:spcPct val="100000"/>
              </a:lnSpc>
              <a:spcBef>
                <a:spcPts val="0"/>
              </a:spcBef>
              <a:spcAft>
                <a:spcPts val="0"/>
              </a:spcAft>
              <a:buNone/>
              <a:defRPr sz="1700">
                <a:solidFill>
                  <a:schemeClr val="lt1"/>
                </a:solidFill>
              </a:defRPr>
            </a:lvl2pPr>
            <a:lvl3pPr lvl="2" algn="ctr" rtl="0">
              <a:lnSpc>
                <a:spcPct val="100000"/>
              </a:lnSpc>
              <a:spcBef>
                <a:spcPts val="0"/>
              </a:spcBef>
              <a:spcAft>
                <a:spcPts val="0"/>
              </a:spcAft>
              <a:buNone/>
              <a:defRPr sz="1700">
                <a:solidFill>
                  <a:schemeClr val="lt1"/>
                </a:solidFill>
              </a:defRPr>
            </a:lvl3pPr>
            <a:lvl4pPr lvl="3" algn="ctr" rtl="0">
              <a:lnSpc>
                <a:spcPct val="100000"/>
              </a:lnSpc>
              <a:spcBef>
                <a:spcPts val="0"/>
              </a:spcBef>
              <a:spcAft>
                <a:spcPts val="0"/>
              </a:spcAft>
              <a:buNone/>
              <a:defRPr sz="1700">
                <a:solidFill>
                  <a:schemeClr val="lt1"/>
                </a:solidFill>
              </a:defRPr>
            </a:lvl4pPr>
            <a:lvl5pPr lvl="4" algn="ctr" rtl="0">
              <a:lnSpc>
                <a:spcPct val="100000"/>
              </a:lnSpc>
              <a:spcBef>
                <a:spcPts val="0"/>
              </a:spcBef>
              <a:spcAft>
                <a:spcPts val="0"/>
              </a:spcAft>
              <a:buNone/>
              <a:defRPr sz="1700">
                <a:solidFill>
                  <a:schemeClr val="lt1"/>
                </a:solidFill>
              </a:defRPr>
            </a:lvl5pPr>
            <a:lvl6pPr lvl="5" algn="ctr" rtl="0">
              <a:lnSpc>
                <a:spcPct val="100000"/>
              </a:lnSpc>
              <a:spcBef>
                <a:spcPts val="0"/>
              </a:spcBef>
              <a:spcAft>
                <a:spcPts val="0"/>
              </a:spcAft>
              <a:buNone/>
              <a:defRPr sz="1700">
                <a:solidFill>
                  <a:schemeClr val="lt1"/>
                </a:solidFill>
              </a:defRPr>
            </a:lvl6pPr>
            <a:lvl7pPr lvl="6" algn="ctr" rtl="0">
              <a:lnSpc>
                <a:spcPct val="100000"/>
              </a:lnSpc>
              <a:spcBef>
                <a:spcPts val="0"/>
              </a:spcBef>
              <a:spcAft>
                <a:spcPts val="0"/>
              </a:spcAft>
              <a:buNone/>
              <a:defRPr sz="1700">
                <a:solidFill>
                  <a:schemeClr val="lt1"/>
                </a:solidFill>
              </a:defRPr>
            </a:lvl7pPr>
            <a:lvl8pPr lvl="7" algn="ctr" rtl="0">
              <a:lnSpc>
                <a:spcPct val="100000"/>
              </a:lnSpc>
              <a:spcBef>
                <a:spcPts val="0"/>
              </a:spcBef>
              <a:spcAft>
                <a:spcPts val="0"/>
              </a:spcAft>
              <a:buNone/>
              <a:defRPr sz="1700">
                <a:solidFill>
                  <a:schemeClr val="lt1"/>
                </a:solidFill>
              </a:defRPr>
            </a:lvl8pPr>
            <a:lvl9pPr lvl="8" algn="ctr" rtl="0">
              <a:lnSpc>
                <a:spcPct val="100000"/>
              </a:lnSpc>
              <a:spcBef>
                <a:spcPts val="0"/>
              </a:spcBef>
              <a:spcAft>
                <a:spcPts val="0"/>
              </a:spcAft>
              <a:buNone/>
              <a:defRPr sz="1700">
                <a:solidFill>
                  <a:schemeClr val="lt1"/>
                </a:solidFill>
              </a:defRPr>
            </a:lvl9pPr>
          </a:lstStyle>
          <a:p>
            <a:endParaRPr/>
          </a:p>
        </p:txBody>
      </p:sp>
      <p:sp>
        <p:nvSpPr>
          <p:cNvPr id="1986" name="Google Shape;1986;p19"/>
          <p:cNvSpPr txBox="1">
            <a:spLocks noGrp="1"/>
          </p:cNvSpPr>
          <p:nvPr>
            <p:ph type="subTitle" idx="3"/>
          </p:nvPr>
        </p:nvSpPr>
        <p:spPr>
          <a:xfrm>
            <a:off x="3581778" y="3089275"/>
            <a:ext cx="1985100" cy="67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1987" name="Google Shape;1987;p19"/>
          <p:cNvSpPr txBox="1">
            <a:spLocks noGrp="1"/>
          </p:cNvSpPr>
          <p:nvPr>
            <p:ph type="title" idx="4"/>
          </p:nvPr>
        </p:nvSpPr>
        <p:spPr>
          <a:xfrm>
            <a:off x="6224425" y="3542125"/>
            <a:ext cx="2095800" cy="20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solidFill>
                  <a:schemeClr val="lt1"/>
                </a:solidFill>
              </a:defRPr>
            </a:lvl1pPr>
            <a:lvl2pPr lvl="1" algn="ctr" rtl="0">
              <a:lnSpc>
                <a:spcPct val="100000"/>
              </a:lnSpc>
              <a:spcBef>
                <a:spcPts val="0"/>
              </a:spcBef>
              <a:spcAft>
                <a:spcPts val="0"/>
              </a:spcAft>
              <a:buNone/>
              <a:defRPr sz="1700">
                <a:solidFill>
                  <a:schemeClr val="lt1"/>
                </a:solidFill>
              </a:defRPr>
            </a:lvl2pPr>
            <a:lvl3pPr lvl="2" algn="ctr" rtl="0">
              <a:lnSpc>
                <a:spcPct val="100000"/>
              </a:lnSpc>
              <a:spcBef>
                <a:spcPts val="0"/>
              </a:spcBef>
              <a:spcAft>
                <a:spcPts val="0"/>
              </a:spcAft>
              <a:buNone/>
              <a:defRPr sz="1700">
                <a:solidFill>
                  <a:schemeClr val="lt1"/>
                </a:solidFill>
              </a:defRPr>
            </a:lvl3pPr>
            <a:lvl4pPr lvl="3" algn="ctr" rtl="0">
              <a:lnSpc>
                <a:spcPct val="100000"/>
              </a:lnSpc>
              <a:spcBef>
                <a:spcPts val="0"/>
              </a:spcBef>
              <a:spcAft>
                <a:spcPts val="0"/>
              </a:spcAft>
              <a:buNone/>
              <a:defRPr sz="1700">
                <a:solidFill>
                  <a:schemeClr val="lt1"/>
                </a:solidFill>
              </a:defRPr>
            </a:lvl4pPr>
            <a:lvl5pPr lvl="4" algn="ctr" rtl="0">
              <a:lnSpc>
                <a:spcPct val="100000"/>
              </a:lnSpc>
              <a:spcBef>
                <a:spcPts val="0"/>
              </a:spcBef>
              <a:spcAft>
                <a:spcPts val="0"/>
              </a:spcAft>
              <a:buNone/>
              <a:defRPr sz="1700">
                <a:solidFill>
                  <a:schemeClr val="lt1"/>
                </a:solidFill>
              </a:defRPr>
            </a:lvl5pPr>
            <a:lvl6pPr lvl="5" algn="ctr" rtl="0">
              <a:lnSpc>
                <a:spcPct val="100000"/>
              </a:lnSpc>
              <a:spcBef>
                <a:spcPts val="0"/>
              </a:spcBef>
              <a:spcAft>
                <a:spcPts val="0"/>
              </a:spcAft>
              <a:buNone/>
              <a:defRPr sz="1700">
                <a:solidFill>
                  <a:schemeClr val="lt1"/>
                </a:solidFill>
              </a:defRPr>
            </a:lvl6pPr>
            <a:lvl7pPr lvl="6" algn="ctr" rtl="0">
              <a:lnSpc>
                <a:spcPct val="100000"/>
              </a:lnSpc>
              <a:spcBef>
                <a:spcPts val="0"/>
              </a:spcBef>
              <a:spcAft>
                <a:spcPts val="0"/>
              </a:spcAft>
              <a:buNone/>
              <a:defRPr sz="1700">
                <a:solidFill>
                  <a:schemeClr val="lt1"/>
                </a:solidFill>
              </a:defRPr>
            </a:lvl7pPr>
            <a:lvl8pPr lvl="7" algn="ctr" rtl="0">
              <a:lnSpc>
                <a:spcPct val="100000"/>
              </a:lnSpc>
              <a:spcBef>
                <a:spcPts val="0"/>
              </a:spcBef>
              <a:spcAft>
                <a:spcPts val="0"/>
              </a:spcAft>
              <a:buNone/>
              <a:defRPr sz="1700">
                <a:solidFill>
                  <a:schemeClr val="lt1"/>
                </a:solidFill>
              </a:defRPr>
            </a:lvl8pPr>
            <a:lvl9pPr lvl="8" algn="ctr" rtl="0">
              <a:lnSpc>
                <a:spcPct val="100000"/>
              </a:lnSpc>
              <a:spcBef>
                <a:spcPts val="0"/>
              </a:spcBef>
              <a:spcAft>
                <a:spcPts val="0"/>
              </a:spcAft>
              <a:buNone/>
              <a:defRPr sz="1700">
                <a:solidFill>
                  <a:schemeClr val="lt1"/>
                </a:solidFill>
              </a:defRPr>
            </a:lvl9pPr>
          </a:lstStyle>
          <a:p>
            <a:endParaRPr/>
          </a:p>
        </p:txBody>
      </p:sp>
      <p:sp>
        <p:nvSpPr>
          <p:cNvPr id="1988" name="Google Shape;1988;p19"/>
          <p:cNvSpPr txBox="1">
            <a:spLocks noGrp="1"/>
          </p:cNvSpPr>
          <p:nvPr>
            <p:ph type="subTitle" idx="5"/>
          </p:nvPr>
        </p:nvSpPr>
        <p:spPr>
          <a:xfrm>
            <a:off x="6279775" y="3743425"/>
            <a:ext cx="1985100" cy="67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1989" name="Google Shape;1989;p19"/>
          <p:cNvSpPr txBox="1">
            <a:spLocks noGrp="1"/>
          </p:cNvSpPr>
          <p:nvPr>
            <p:ph type="title" idx="6"/>
          </p:nvPr>
        </p:nvSpPr>
        <p:spPr>
          <a:xfrm>
            <a:off x="5776925" y="490775"/>
            <a:ext cx="2653500" cy="622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400"/>
              <a:buNone/>
              <a:defRPr sz="21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90" name="Google Shape;1990;p19"/>
          <p:cNvSpPr txBox="1">
            <a:spLocks noGrp="1"/>
          </p:cNvSpPr>
          <p:nvPr>
            <p:ph type="title" idx="7" hasCustomPrompt="1"/>
          </p:nvPr>
        </p:nvSpPr>
        <p:spPr>
          <a:xfrm>
            <a:off x="1316075" y="1835100"/>
            <a:ext cx="1231200" cy="52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2000"/>
              <a:buNone/>
              <a:defRPr sz="4800">
                <a:solidFill>
                  <a:schemeClr val="accent4"/>
                </a:solidFill>
              </a:defRPr>
            </a:lvl1pPr>
            <a:lvl2pPr lvl="1" algn="ctr" rtl="0">
              <a:spcBef>
                <a:spcPts val="0"/>
              </a:spcBef>
              <a:spcAft>
                <a:spcPts val="0"/>
              </a:spcAft>
              <a:buClr>
                <a:schemeClr val="accent4"/>
              </a:buClr>
              <a:buSzPts val="12000"/>
              <a:buNone/>
              <a:defRPr sz="12000">
                <a:solidFill>
                  <a:schemeClr val="accent4"/>
                </a:solidFill>
              </a:defRPr>
            </a:lvl2pPr>
            <a:lvl3pPr lvl="2" algn="ctr" rtl="0">
              <a:spcBef>
                <a:spcPts val="0"/>
              </a:spcBef>
              <a:spcAft>
                <a:spcPts val="0"/>
              </a:spcAft>
              <a:buClr>
                <a:schemeClr val="accent4"/>
              </a:buClr>
              <a:buSzPts val="12000"/>
              <a:buNone/>
              <a:defRPr sz="12000">
                <a:solidFill>
                  <a:schemeClr val="accent4"/>
                </a:solidFill>
              </a:defRPr>
            </a:lvl3pPr>
            <a:lvl4pPr lvl="3" algn="ctr" rtl="0">
              <a:spcBef>
                <a:spcPts val="0"/>
              </a:spcBef>
              <a:spcAft>
                <a:spcPts val="0"/>
              </a:spcAft>
              <a:buClr>
                <a:schemeClr val="accent4"/>
              </a:buClr>
              <a:buSzPts val="12000"/>
              <a:buNone/>
              <a:defRPr sz="12000">
                <a:solidFill>
                  <a:schemeClr val="accent4"/>
                </a:solidFill>
              </a:defRPr>
            </a:lvl4pPr>
            <a:lvl5pPr lvl="4" algn="ctr" rtl="0">
              <a:spcBef>
                <a:spcPts val="0"/>
              </a:spcBef>
              <a:spcAft>
                <a:spcPts val="0"/>
              </a:spcAft>
              <a:buClr>
                <a:schemeClr val="accent4"/>
              </a:buClr>
              <a:buSzPts val="12000"/>
              <a:buNone/>
              <a:defRPr sz="12000">
                <a:solidFill>
                  <a:schemeClr val="accent4"/>
                </a:solidFill>
              </a:defRPr>
            </a:lvl5pPr>
            <a:lvl6pPr lvl="5" algn="ctr" rtl="0">
              <a:spcBef>
                <a:spcPts val="0"/>
              </a:spcBef>
              <a:spcAft>
                <a:spcPts val="0"/>
              </a:spcAft>
              <a:buClr>
                <a:schemeClr val="accent4"/>
              </a:buClr>
              <a:buSzPts val="12000"/>
              <a:buNone/>
              <a:defRPr sz="12000">
                <a:solidFill>
                  <a:schemeClr val="accent4"/>
                </a:solidFill>
              </a:defRPr>
            </a:lvl6pPr>
            <a:lvl7pPr lvl="6" algn="ctr" rtl="0">
              <a:spcBef>
                <a:spcPts val="0"/>
              </a:spcBef>
              <a:spcAft>
                <a:spcPts val="0"/>
              </a:spcAft>
              <a:buClr>
                <a:schemeClr val="accent4"/>
              </a:buClr>
              <a:buSzPts val="12000"/>
              <a:buNone/>
              <a:defRPr sz="12000">
                <a:solidFill>
                  <a:schemeClr val="accent4"/>
                </a:solidFill>
              </a:defRPr>
            </a:lvl7pPr>
            <a:lvl8pPr lvl="7" algn="ctr" rtl="0">
              <a:spcBef>
                <a:spcPts val="0"/>
              </a:spcBef>
              <a:spcAft>
                <a:spcPts val="0"/>
              </a:spcAft>
              <a:buClr>
                <a:schemeClr val="accent4"/>
              </a:buClr>
              <a:buSzPts val="12000"/>
              <a:buNone/>
              <a:defRPr sz="12000">
                <a:solidFill>
                  <a:schemeClr val="accent4"/>
                </a:solidFill>
              </a:defRPr>
            </a:lvl8pPr>
            <a:lvl9pPr lvl="8" algn="ctr" rtl="0">
              <a:spcBef>
                <a:spcPts val="0"/>
              </a:spcBef>
              <a:spcAft>
                <a:spcPts val="0"/>
              </a:spcAft>
              <a:buClr>
                <a:schemeClr val="accent4"/>
              </a:buClr>
              <a:buSzPts val="12000"/>
              <a:buNone/>
              <a:defRPr sz="12000">
                <a:solidFill>
                  <a:schemeClr val="accent4"/>
                </a:solidFill>
              </a:defRPr>
            </a:lvl9pPr>
          </a:lstStyle>
          <a:p>
            <a:r>
              <a:t>xx%</a:t>
            </a:r>
          </a:p>
        </p:txBody>
      </p:sp>
      <p:sp>
        <p:nvSpPr>
          <p:cNvPr id="1991" name="Google Shape;1991;p19"/>
          <p:cNvSpPr txBox="1">
            <a:spLocks noGrp="1"/>
          </p:cNvSpPr>
          <p:nvPr>
            <p:ph type="title" idx="8" hasCustomPrompt="1"/>
          </p:nvPr>
        </p:nvSpPr>
        <p:spPr>
          <a:xfrm>
            <a:off x="3958728" y="1535300"/>
            <a:ext cx="1231200" cy="52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2000"/>
              <a:buNone/>
              <a:defRPr sz="4800">
                <a:solidFill>
                  <a:schemeClr val="accent4"/>
                </a:solidFill>
              </a:defRPr>
            </a:lvl1pPr>
            <a:lvl2pPr lvl="1" algn="ctr" rtl="0">
              <a:spcBef>
                <a:spcPts val="0"/>
              </a:spcBef>
              <a:spcAft>
                <a:spcPts val="0"/>
              </a:spcAft>
              <a:buClr>
                <a:schemeClr val="accent4"/>
              </a:buClr>
              <a:buSzPts val="12000"/>
              <a:buNone/>
              <a:defRPr sz="12000">
                <a:solidFill>
                  <a:schemeClr val="accent4"/>
                </a:solidFill>
              </a:defRPr>
            </a:lvl2pPr>
            <a:lvl3pPr lvl="2" algn="ctr" rtl="0">
              <a:spcBef>
                <a:spcPts val="0"/>
              </a:spcBef>
              <a:spcAft>
                <a:spcPts val="0"/>
              </a:spcAft>
              <a:buClr>
                <a:schemeClr val="accent4"/>
              </a:buClr>
              <a:buSzPts val="12000"/>
              <a:buNone/>
              <a:defRPr sz="12000">
                <a:solidFill>
                  <a:schemeClr val="accent4"/>
                </a:solidFill>
              </a:defRPr>
            </a:lvl3pPr>
            <a:lvl4pPr lvl="3" algn="ctr" rtl="0">
              <a:spcBef>
                <a:spcPts val="0"/>
              </a:spcBef>
              <a:spcAft>
                <a:spcPts val="0"/>
              </a:spcAft>
              <a:buClr>
                <a:schemeClr val="accent4"/>
              </a:buClr>
              <a:buSzPts val="12000"/>
              <a:buNone/>
              <a:defRPr sz="12000">
                <a:solidFill>
                  <a:schemeClr val="accent4"/>
                </a:solidFill>
              </a:defRPr>
            </a:lvl4pPr>
            <a:lvl5pPr lvl="4" algn="ctr" rtl="0">
              <a:spcBef>
                <a:spcPts val="0"/>
              </a:spcBef>
              <a:spcAft>
                <a:spcPts val="0"/>
              </a:spcAft>
              <a:buClr>
                <a:schemeClr val="accent4"/>
              </a:buClr>
              <a:buSzPts val="12000"/>
              <a:buNone/>
              <a:defRPr sz="12000">
                <a:solidFill>
                  <a:schemeClr val="accent4"/>
                </a:solidFill>
              </a:defRPr>
            </a:lvl5pPr>
            <a:lvl6pPr lvl="5" algn="ctr" rtl="0">
              <a:spcBef>
                <a:spcPts val="0"/>
              </a:spcBef>
              <a:spcAft>
                <a:spcPts val="0"/>
              </a:spcAft>
              <a:buClr>
                <a:schemeClr val="accent4"/>
              </a:buClr>
              <a:buSzPts val="12000"/>
              <a:buNone/>
              <a:defRPr sz="12000">
                <a:solidFill>
                  <a:schemeClr val="accent4"/>
                </a:solidFill>
              </a:defRPr>
            </a:lvl6pPr>
            <a:lvl7pPr lvl="6" algn="ctr" rtl="0">
              <a:spcBef>
                <a:spcPts val="0"/>
              </a:spcBef>
              <a:spcAft>
                <a:spcPts val="0"/>
              </a:spcAft>
              <a:buClr>
                <a:schemeClr val="accent4"/>
              </a:buClr>
              <a:buSzPts val="12000"/>
              <a:buNone/>
              <a:defRPr sz="12000">
                <a:solidFill>
                  <a:schemeClr val="accent4"/>
                </a:solidFill>
              </a:defRPr>
            </a:lvl7pPr>
            <a:lvl8pPr lvl="7" algn="ctr" rtl="0">
              <a:spcBef>
                <a:spcPts val="0"/>
              </a:spcBef>
              <a:spcAft>
                <a:spcPts val="0"/>
              </a:spcAft>
              <a:buClr>
                <a:schemeClr val="accent4"/>
              </a:buClr>
              <a:buSzPts val="12000"/>
              <a:buNone/>
              <a:defRPr sz="12000">
                <a:solidFill>
                  <a:schemeClr val="accent4"/>
                </a:solidFill>
              </a:defRPr>
            </a:lvl8pPr>
            <a:lvl9pPr lvl="8" algn="ctr" rtl="0">
              <a:spcBef>
                <a:spcPts val="0"/>
              </a:spcBef>
              <a:spcAft>
                <a:spcPts val="0"/>
              </a:spcAft>
              <a:buClr>
                <a:schemeClr val="accent4"/>
              </a:buClr>
              <a:buSzPts val="12000"/>
              <a:buNone/>
              <a:defRPr sz="12000">
                <a:solidFill>
                  <a:schemeClr val="accent4"/>
                </a:solidFill>
              </a:defRPr>
            </a:lvl9pPr>
          </a:lstStyle>
          <a:p>
            <a:r>
              <a:t>xx%</a:t>
            </a:r>
          </a:p>
        </p:txBody>
      </p:sp>
      <p:sp>
        <p:nvSpPr>
          <p:cNvPr id="1992" name="Google Shape;1992;p19"/>
          <p:cNvSpPr txBox="1">
            <a:spLocks noGrp="1"/>
          </p:cNvSpPr>
          <p:nvPr>
            <p:ph type="title" idx="9" hasCustomPrompt="1"/>
          </p:nvPr>
        </p:nvSpPr>
        <p:spPr>
          <a:xfrm>
            <a:off x="6656725" y="2189675"/>
            <a:ext cx="1231200" cy="52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2000"/>
              <a:buNone/>
              <a:defRPr sz="4800">
                <a:solidFill>
                  <a:schemeClr val="accent4"/>
                </a:solidFill>
              </a:defRPr>
            </a:lvl1pPr>
            <a:lvl2pPr lvl="1" algn="ctr" rtl="0">
              <a:spcBef>
                <a:spcPts val="0"/>
              </a:spcBef>
              <a:spcAft>
                <a:spcPts val="0"/>
              </a:spcAft>
              <a:buClr>
                <a:schemeClr val="accent4"/>
              </a:buClr>
              <a:buSzPts val="12000"/>
              <a:buNone/>
              <a:defRPr sz="12000">
                <a:solidFill>
                  <a:schemeClr val="accent4"/>
                </a:solidFill>
              </a:defRPr>
            </a:lvl2pPr>
            <a:lvl3pPr lvl="2" algn="ctr" rtl="0">
              <a:spcBef>
                <a:spcPts val="0"/>
              </a:spcBef>
              <a:spcAft>
                <a:spcPts val="0"/>
              </a:spcAft>
              <a:buClr>
                <a:schemeClr val="accent4"/>
              </a:buClr>
              <a:buSzPts val="12000"/>
              <a:buNone/>
              <a:defRPr sz="12000">
                <a:solidFill>
                  <a:schemeClr val="accent4"/>
                </a:solidFill>
              </a:defRPr>
            </a:lvl3pPr>
            <a:lvl4pPr lvl="3" algn="ctr" rtl="0">
              <a:spcBef>
                <a:spcPts val="0"/>
              </a:spcBef>
              <a:spcAft>
                <a:spcPts val="0"/>
              </a:spcAft>
              <a:buClr>
                <a:schemeClr val="accent4"/>
              </a:buClr>
              <a:buSzPts val="12000"/>
              <a:buNone/>
              <a:defRPr sz="12000">
                <a:solidFill>
                  <a:schemeClr val="accent4"/>
                </a:solidFill>
              </a:defRPr>
            </a:lvl4pPr>
            <a:lvl5pPr lvl="4" algn="ctr" rtl="0">
              <a:spcBef>
                <a:spcPts val="0"/>
              </a:spcBef>
              <a:spcAft>
                <a:spcPts val="0"/>
              </a:spcAft>
              <a:buClr>
                <a:schemeClr val="accent4"/>
              </a:buClr>
              <a:buSzPts val="12000"/>
              <a:buNone/>
              <a:defRPr sz="12000">
                <a:solidFill>
                  <a:schemeClr val="accent4"/>
                </a:solidFill>
              </a:defRPr>
            </a:lvl5pPr>
            <a:lvl6pPr lvl="5" algn="ctr" rtl="0">
              <a:spcBef>
                <a:spcPts val="0"/>
              </a:spcBef>
              <a:spcAft>
                <a:spcPts val="0"/>
              </a:spcAft>
              <a:buClr>
                <a:schemeClr val="accent4"/>
              </a:buClr>
              <a:buSzPts val="12000"/>
              <a:buNone/>
              <a:defRPr sz="12000">
                <a:solidFill>
                  <a:schemeClr val="accent4"/>
                </a:solidFill>
              </a:defRPr>
            </a:lvl6pPr>
            <a:lvl7pPr lvl="6" algn="ctr" rtl="0">
              <a:spcBef>
                <a:spcPts val="0"/>
              </a:spcBef>
              <a:spcAft>
                <a:spcPts val="0"/>
              </a:spcAft>
              <a:buClr>
                <a:schemeClr val="accent4"/>
              </a:buClr>
              <a:buSzPts val="12000"/>
              <a:buNone/>
              <a:defRPr sz="12000">
                <a:solidFill>
                  <a:schemeClr val="accent4"/>
                </a:solidFill>
              </a:defRPr>
            </a:lvl7pPr>
            <a:lvl8pPr lvl="7" algn="ctr" rtl="0">
              <a:spcBef>
                <a:spcPts val="0"/>
              </a:spcBef>
              <a:spcAft>
                <a:spcPts val="0"/>
              </a:spcAft>
              <a:buClr>
                <a:schemeClr val="accent4"/>
              </a:buClr>
              <a:buSzPts val="12000"/>
              <a:buNone/>
              <a:defRPr sz="12000">
                <a:solidFill>
                  <a:schemeClr val="accent4"/>
                </a:solidFill>
              </a:defRPr>
            </a:lvl8pPr>
            <a:lvl9pPr lvl="8" algn="ctr" rtl="0">
              <a:spcBef>
                <a:spcPts val="0"/>
              </a:spcBef>
              <a:spcAft>
                <a:spcPts val="0"/>
              </a:spcAft>
              <a:buClr>
                <a:schemeClr val="accent4"/>
              </a:buClr>
              <a:buSzPts val="12000"/>
              <a:buNone/>
              <a:defRPr sz="12000">
                <a:solidFill>
                  <a:schemeClr val="accent4"/>
                </a:solidFill>
              </a:defRPr>
            </a:lvl9pPr>
          </a:lstStyle>
          <a:p>
            <a:r>
              <a:t>xx%</a:t>
            </a:r>
          </a:p>
        </p:txBody>
      </p:sp>
      <p:sp>
        <p:nvSpPr>
          <p:cNvPr id="1993" name="Google Shape;1993;p19"/>
          <p:cNvSpPr/>
          <p:nvPr/>
        </p:nvSpPr>
        <p:spPr>
          <a:xfrm>
            <a:off x="5620717" y="53663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9"/>
          <p:cNvSpPr/>
          <p:nvPr/>
        </p:nvSpPr>
        <p:spPr>
          <a:xfrm>
            <a:off x="5620717" y="77034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9"/>
          <p:cNvSpPr/>
          <p:nvPr/>
        </p:nvSpPr>
        <p:spPr>
          <a:xfrm>
            <a:off x="5620717" y="100470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9"/>
          <p:cNvSpPr/>
          <p:nvPr/>
        </p:nvSpPr>
        <p:spPr>
          <a:xfrm>
            <a:off x="5389326" y="53659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9"/>
          <p:cNvSpPr/>
          <p:nvPr/>
        </p:nvSpPr>
        <p:spPr>
          <a:xfrm>
            <a:off x="5389326" y="77030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9"/>
          <p:cNvSpPr/>
          <p:nvPr/>
        </p:nvSpPr>
        <p:spPr>
          <a:xfrm>
            <a:off x="5377754" y="100470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9"/>
          <p:cNvSpPr/>
          <p:nvPr/>
        </p:nvSpPr>
        <p:spPr>
          <a:xfrm>
            <a:off x="5135933" y="53663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9"/>
          <p:cNvSpPr/>
          <p:nvPr/>
        </p:nvSpPr>
        <p:spPr>
          <a:xfrm>
            <a:off x="5135933" y="77038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9"/>
          <p:cNvSpPr/>
          <p:nvPr/>
        </p:nvSpPr>
        <p:spPr>
          <a:xfrm>
            <a:off x="5135933" y="100432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9"/>
          <p:cNvSpPr/>
          <p:nvPr/>
        </p:nvSpPr>
        <p:spPr>
          <a:xfrm>
            <a:off x="4920986" y="53659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9"/>
          <p:cNvSpPr/>
          <p:nvPr/>
        </p:nvSpPr>
        <p:spPr>
          <a:xfrm>
            <a:off x="4920986" y="77030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9"/>
          <p:cNvSpPr/>
          <p:nvPr/>
        </p:nvSpPr>
        <p:spPr>
          <a:xfrm>
            <a:off x="4909414" y="100470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9"/>
          <p:cNvSpPr/>
          <p:nvPr/>
        </p:nvSpPr>
        <p:spPr>
          <a:xfrm>
            <a:off x="4667594" y="53663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9"/>
          <p:cNvSpPr/>
          <p:nvPr/>
        </p:nvSpPr>
        <p:spPr>
          <a:xfrm>
            <a:off x="4667594" y="77038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9"/>
          <p:cNvSpPr/>
          <p:nvPr/>
        </p:nvSpPr>
        <p:spPr>
          <a:xfrm>
            <a:off x="4667594" y="100470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9"/>
          <p:cNvSpPr/>
          <p:nvPr/>
        </p:nvSpPr>
        <p:spPr>
          <a:xfrm>
            <a:off x="4435060" y="53659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9"/>
          <p:cNvSpPr/>
          <p:nvPr/>
        </p:nvSpPr>
        <p:spPr>
          <a:xfrm>
            <a:off x="4435060" y="77030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9"/>
          <p:cNvSpPr/>
          <p:nvPr/>
        </p:nvSpPr>
        <p:spPr>
          <a:xfrm>
            <a:off x="4424631" y="100470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9"/>
          <p:cNvSpPr/>
          <p:nvPr/>
        </p:nvSpPr>
        <p:spPr>
          <a:xfrm>
            <a:off x="4181668" y="53663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9"/>
          <p:cNvSpPr/>
          <p:nvPr/>
        </p:nvSpPr>
        <p:spPr>
          <a:xfrm>
            <a:off x="4181668" y="77034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9"/>
          <p:cNvSpPr/>
          <p:nvPr/>
        </p:nvSpPr>
        <p:spPr>
          <a:xfrm>
            <a:off x="4181668" y="100470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9"/>
          <p:cNvSpPr/>
          <p:nvPr/>
        </p:nvSpPr>
        <p:spPr>
          <a:xfrm>
            <a:off x="3950277" y="53659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9"/>
          <p:cNvSpPr/>
          <p:nvPr/>
        </p:nvSpPr>
        <p:spPr>
          <a:xfrm>
            <a:off x="3950277" y="77030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9"/>
          <p:cNvSpPr/>
          <p:nvPr/>
        </p:nvSpPr>
        <p:spPr>
          <a:xfrm>
            <a:off x="3939847" y="100470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9"/>
          <p:cNvSpPr/>
          <p:nvPr/>
        </p:nvSpPr>
        <p:spPr>
          <a:xfrm>
            <a:off x="3696885" y="53663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9"/>
          <p:cNvSpPr/>
          <p:nvPr/>
        </p:nvSpPr>
        <p:spPr>
          <a:xfrm>
            <a:off x="3696885" y="77034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9"/>
          <p:cNvSpPr/>
          <p:nvPr/>
        </p:nvSpPr>
        <p:spPr>
          <a:xfrm>
            <a:off x="3696885" y="100470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9"/>
          <p:cNvSpPr/>
          <p:nvPr/>
        </p:nvSpPr>
        <p:spPr>
          <a:xfrm>
            <a:off x="3465493" y="53659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9"/>
          <p:cNvSpPr/>
          <p:nvPr/>
        </p:nvSpPr>
        <p:spPr>
          <a:xfrm>
            <a:off x="3465493" y="77030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9"/>
          <p:cNvSpPr/>
          <p:nvPr/>
        </p:nvSpPr>
        <p:spPr>
          <a:xfrm>
            <a:off x="3455102" y="100470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9"/>
          <p:cNvSpPr/>
          <p:nvPr/>
        </p:nvSpPr>
        <p:spPr>
          <a:xfrm>
            <a:off x="3212101" y="53663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9"/>
          <p:cNvSpPr/>
          <p:nvPr/>
        </p:nvSpPr>
        <p:spPr>
          <a:xfrm>
            <a:off x="3212101" y="77034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9"/>
          <p:cNvSpPr/>
          <p:nvPr/>
        </p:nvSpPr>
        <p:spPr>
          <a:xfrm>
            <a:off x="3212101" y="100470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9"/>
          <p:cNvSpPr/>
          <p:nvPr/>
        </p:nvSpPr>
        <p:spPr>
          <a:xfrm>
            <a:off x="2979568" y="53659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9"/>
          <p:cNvSpPr/>
          <p:nvPr/>
        </p:nvSpPr>
        <p:spPr>
          <a:xfrm>
            <a:off x="2979568" y="77030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9"/>
          <p:cNvSpPr/>
          <p:nvPr/>
        </p:nvSpPr>
        <p:spPr>
          <a:xfrm>
            <a:off x="2969138" y="100470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9"/>
          <p:cNvSpPr/>
          <p:nvPr/>
        </p:nvSpPr>
        <p:spPr>
          <a:xfrm>
            <a:off x="2726176" y="53663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9"/>
          <p:cNvSpPr/>
          <p:nvPr/>
        </p:nvSpPr>
        <p:spPr>
          <a:xfrm>
            <a:off x="2726176" y="77034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9"/>
          <p:cNvSpPr/>
          <p:nvPr/>
        </p:nvSpPr>
        <p:spPr>
          <a:xfrm>
            <a:off x="2726176" y="100470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9"/>
          <p:cNvSpPr/>
          <p:nvPr/>
        </p:nvSpPr>
        <p:spPr>
          <a:xfrm>
            <a:off x="2494784" y="53659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9"/>
          <p:cNvSpPr/>
          <p:nvPr/>
        </p:nvSpPr>
        <p:spPr>
          <a:xfrm>
            <a:off x="2494784" y="77030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9"/>
          <p:cNvSpPr/>
          <p:nvPr/>
        </p:nvSpPr>
        <p:spPr>
          <a:xfrm>
            <a:off x="2484393" y="100470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9"/>
          <p:cNvSpPr/>
          <p:nvPr/>
        </p:nvSpPr>
        <p:spPr>
          <a:xfrm>
            <a:off x="2241392" y="53663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19"/>
          <p:cNvSpPr/>
          <p:nvPr/>
        </p:nvSpPr>
        <p:spPr>
          <a:xfrm>
            <a:off x="2241392" y="77034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9"/>
          <p:cNvSpPr/>
          <p:nvPr/>
        </p:nvSpPr>
        <p:spPr>
          <a:xfrm>
            <a:off x="2241392" y="100470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9"/>
          <p:cNvSpPr/>
          <p:nvPr/>
        </p:nvSpPr>
        <p:spPr>
          <a:xfrm>
            <a:off x="1998429" y="53663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9"/>
          <p:cNvSpPr/>
          <p:nvPr/>
        </p:nvSpPr>
        <p:spPr>
          <a:xfrm>
            <a:off x="1998429" y="77034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9"/>
          <p:cNvSpPr/>
          <p:nvPr/>
        </p:nvSpPr>
        <p:spPr>
          <a:xfrm>
            <a:off x="1998429" y="100470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9"/>
          <p:cNvSpPr/>
          <p:nvPr/>
        </p:nvSpPr>
        <p:spPr>
          <a:xfrm>
            <a:off x="1756647" y="53663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9"/>
          <p:cNvSpPr/>
          <p:nvPr/>
        </p:nvSpPr>
        <p:spPr>
          <a:xfrm>
            <a:off x="1756647" y="77034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9"/>
          <p:cNvSpPr/>
          <p:nvPr/>
        </p:nvSpPr>
        <p:spPr>
          <a:xfrm>
            <a:off x="1756647" y="100470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9"/>
          <p:cNvSpPr/>
          <p:nvPr/>
        </p:nvSpPr>
        <p:spPr>
          <a:xfrm>
            <a:off x="1514826" y="53663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9"/>
          <p:cNvSpPr/>
          <p:nvPr/>
        </p:nvSpPr>
        <p:spPr>
          <a:xfrm>
            <a:off x="1514826" y="77038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9"/>
          <p:cNvSpPr/>
          <p:nvPr/>
        </p:nvSpPr>
        <p:spPr>
          <a:xfrm>
            <a:off x="1514826" y="100485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9"/>
          <p:cNvSpPr/>
          <p:nvPr/>
        </p:nvSpPr>
        <p:spPr>
          <a:xfrm>
            <a:off x="1282255" y="53659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9"/>
          <p:cNvSpPr/>
          <p:nvPr/>
        </p:nvSpPr>
        <p:spPr>
          <a:xfrm>
            <a:off x="1282255" y="77030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9"/>
          <p:cNvSpPr/>
          <p:nvPr/>
        </p:nvSpPr>
        <p:spPr>
          <a:xfrm>
            <a:off x="1270683" y="100470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9"/>
          <p:cNvSpPr/>
          <p:nvPr/>
        </p:nvSpPr>
        <p:spPr>
          <a:xfrm>
            <a:off x="1028900" y="53663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9"/>
          <p:cNvSpPr/>
          <p:nvPr/>
        </p:nvSpPr>
        <p:spPr>
          <a:xfrm>
            <a:off x="1028900" y="77034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9"/>
          <p:cNvSpPr/>
          <p:nvPr/>
        </p:nvSpPr>
        <p:spPr>
          <a:xfrm>
            <a:off x="1028900" y="100470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9"/>
          <p:cNvSpPr/>
          <p:nvPr/>
        </p:nvSpPr>
        <p:spPr>
          <a:xfrm>
            <a:off x="796329" y="53659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9"/>
          <p:cNvSpPr/>
          <p:nvPr/>
        </p:nvSpPr>
        <p:spPr>
          <a:xfrm>
            <a:off x="796329" y="77030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9"/>
          <p:cNvSpPr/>
          <p:nvPr/>
        </p:nvSpPr>
        <p:spPr>
          <a:xfrm>
            <a:off x="785938" y="100470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9"/>
          <p:cNvSpPr/>
          <p:nvPr/>
        </p:nvSpPr>
        <p:spPr>
          <a:xfrm>
            <a:off x="542975" y="53663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9"/>
          <p:cNvSpPr/>
          <p:nvPr/>
        </p:nvSpPr>
        <p:spPr>
          <a:xfrm>
            <a:off x="542975" y="77034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9"/>
          <p:cNvSpPr/>
          <p:nvPr/>
        </p:nvSpPr>
        <p:spPr>
          <a:xfrm>
            <a:off x="542975" y="100470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9"/>
          <p:cNvSpPr/>
          <p:nvPr/>
        </p:nvSpPr>
        <p:spPr>
          <a:xfrm>
            <a:off x="289617" y="536669"/>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9"/>
          <p:cNvSpPr/>
          <p:nvPr/>
        </p:nvSpPr>
        <p:spPr>
          <a:xfrm>
            <a:off x="289617" y="770382"/>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9"/>
          <p:cNvSpPr/>
          <p:nvPr/>
        </p:nvSpPr>
        <p:spPr>
          <a:xfrm>
            <a:off x="289617" y="1004742"/>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9"/>
          <p:cNvSpPr/>
          <p:nvPr/>
        </p:nvSpPr>
        <p:spPr>
          <a:xfrm>
            <a:off x="58226" y="536631"/>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9"/>
          <p:cNvSpPr/>
          <p:nvPr/>
        </p:nvSpPr>
        <p:spPr>
          <a:xfrm>
            <a:off x="58226" y="770344"/>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9"/>
          <p:cNvSpPr/>
          <p:nvPr/>
        </p:nvSpPr>
        <p:spPr>
          <a:xfrm>
            <a:off x="46654" y="1004742"/>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ix Text Collumns">
  <p:cSld name="CUSTOM_3">
    <p:bg>
      <p:bgPr>
        <a:solidFill>
          <a:schemeClr val="lt1"/>
        </a:solidFill>
        <a:effectLst/>
      </p:bgPr>
    </p:bg>
    <p:spTree>
      <p:nvGrpSpPr>
        <p:cNvPr id="1" name="Shape 2065"/>
        <p:cNvGrpSpPr/>
        <p:nvPr/>
      </p:nvGrpSpPr>
      <p:grpSpPr>
        <a:xfrm>
          <a:off x="0" y="0"/>
          <a:ext cx="0" cy="0"/>
          <a:chOff x="0" y="0"/>
          <a:chExt cx="0" cy="0"/>
        </a:xfrm>
      </p:grpSpPr>
      <p:sp>
        <p:nvSpPr>
          <p:cNvPr id="2066" name="Google Shape;2066;p20"/>
          <p:cNvSpPr txBox="1">
            <a:spLocks noGrp="1"/>
          </p:cNvSpPr>
          <p:nvPr>
            <p:ph type="title"/>
          </p:nvPr>
        </p:nvSpPr>
        <p:spPr>
          <a:xfrm>
            <a:off x="1348654" y="2092099"/>
            <a:ext cx="1985100" cy="32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2067" name="Google Shape;2067;p20"/>
          <p:cNvSpPr txBox="1">
            <a:spLocks noGrp="1"/>
          </p:cNvSpPr>
          <p:nvPr>
            <p:ph type="subTitle" idx="1"/>
          </p:nvPr>
        </p:nvSpPr>
        <p:spPr>
          <a:xfrm>
            <a:off x="1347375" y="2418500"/>
            <a:ext cx="1985100" cy="42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068" name="Google Shape;2068;p20"/>
          <p:cNvSpPr txBox="1">
            <a:spLocks noGrp="1"/>
          </p:cNvSpPr>
          <p:nvPr>
            <p:ph type="title" idx="2"/>
          </p:nvPr>
        </p:nvSpPr>
        <p:spPr>
          <a:xfrm>
            <a:off x="3579450" y="2092099"/>
            <a:ext cx="1985100" cy="32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2069" name="Google Shape;2069;p20"/>
          <p:cNvSpPr txBox="1">
            <a:spLocks noGrp="1"/>
          </p:cNvSpPr>
          <p:nvPr>
            <p:ph type="subTitle" idx="3"/>
          </p:nvPr>
        </p:nvSpPr>
        <p:spPr>
          <a:xfrm>
            <a:off x="3580697" y="2418500"/>
            <a:ext cx="1985100" cy="42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070" name="Google Shape;2070;p20"/>
          <p:cNvSpPr txBox="1">
            <a:spLocks noGrp="1"/>
          </p:cNvSpPr>
          <p:nvPr>
            <p:ph type="title" idx="4"/>
          </p:nvPr>
        </p:nvSpPr>
        <p:spPr>
          <a:xfrm>
            <a:off x="5810239" y="2092099"/>
            <a:ext cx="1985100" cy="32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2071" name="Google Shape;2071;p20"/>
          <p:cNvSpPr txBox="1">
            <a:spLocks noGrp="1"/>
          </p:cNvSpPr>
          <p:nvPr>
            <p:ph type="subTitle" idx="5"/>
          </p:nvPr>
        </p:nvSpPr>
        <p:spPr>
          <a:xfrm>
            <a:off x="5811500" y="2418500"/>
            <a:ext cx="1985100" cy="42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072" name="Google Shape;2072;p20"/>
          <p:cNvSpPr txBox="1">
            <a:spLocks noGrp="1"/>
          </p:cNvSpPr>
          <p:nvPr>
            <p:ph type="title" idx="6"/>
          </p:nvPr>
        </p:nvSpPr>
        <p:spPr>
          <a:xfrm>
            <a:off x="1348650" y="3620225"/>
            <a:ext cx="1985100" cy="32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2073" name="Google Shape;2073;p20"/>
          <p:cNvSpPr txBox="1">
            <a:spLocks noGrp="1"/>
          </p:cNvSpPr>
          <p:nvPr>
            <p:ph type="subTitle" idx="7"/>
          </p:nvPr>
        </p:nvSpPr>
        <p:spPr>
          <a:xfrm>
            <a:off x="1348650" y="3946625"/>
            <a:ext cx="1985100" cy="42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074" name="Google Shape;2074;p20"/>
          <p:cNvSpPr txBox="1">
            <a:spLocks noGrp="1"/>
          </p:cNvSpPr>
          <p:nvPr>
            <p:ph type="title" idx="8"/>
          </p:nvPr>
        </p:nvSpPr>
        <p:spPr>
          <a:xfrm>
            <a:off x="3579448" y="3620225"/>
            <a:ext cx="1985100" cy="32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2075" name="Google Shape;2075;p20"/>
          <p:cNvSpPr txBox="1">
            <a:spLocks noGrp="1"/>
          </p:cNvSpPr>
          <p:nvPr>
            <p:ph type="subTitle" idx="9"/>
          </p:nvPr>
        </p:nvSpPr>
        <p:spPr>
          <a:xfrm>
            <a:off x="3579449" y="3946625"/>
            <a:ext cx="1985100" cy="42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076" name="Google Shape;2076;p20"/>
          <p:cNvSpPr txBox="1">
            <a:spLocks noGrp="1"/>
          </p:cNvSpPr>
          <p:nvPr>
            <p:ph type="title" idx="13"/>
          </p:nvPr>
        </p:nvSpPr>
        <p:spPr>
          <a:xfrm>
            <a:off x="5810248" y="3620225"/>
            <a:ext cx="1985100" cy="32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2077" name="Google Shape;2077;p20"/>
          <p:cNvSpPr txBox="1">
            <a:spLocks noGrp="1"/>
          </p:cNvSpPr>
          <p:nvPr>
            <p:ph type="subTitle" idx="14"/>
          </p:nvPr>
        </p:nvSpPr>
        <p:spPr>
          <a:xfrm>
            <a:off x="5810250" y="3946625"/>
            <a:ext cx="1985100" cy="42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078" name="Google Shape;2078;p20"/>
          <p:cNvSpPr txBox="1">
            <a:spLocks noGrp="1"/>
          </p:cNvSpPr>
          <p:nvPr>
            <p:ph type="title" idx="15"/>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Four Text Collumns 1">
  <p:cSld name="CUSTOM_4">
    <p:bg>
      <p:bgPr>
        <a:solidFill>
          <a:schemeClr val="lt1"/>
        </a:solidFill>
        <a:effectLst/>
      </p:bgPr>
    </p:bg>
    <p:spTree>
      <p:nvGrpSpPr>
        <p:cNvPr id="1" name="Shape 2079"/>
        <p:cNvGrpSpPr/>
        <p:nvPr/>
      </p:nvGrpSpPr>
      <p:grpSpPr>
        <a:xfrm>
          <a:off x="0" y="0"/>
          <a:ext cx="0" cy="0"/>
          <a:chOff x="0" y="0"/>
          <a:chExt cx="0" cy="0"/>
        </a:xfrm>
      </p:grpSpPr>
      <p:sp>
        <p:nvSpPr>
          <p:cNvPr id="2080" name="Google Shape;2080;p21"/>
          <p:cNvSpPr/>
          <p:nvPr/>
        </p:nvSpPr>
        <p:spPr>
          <a:xfrm>
            <a:off x="4751800" y="1485875"/>
            <a:ext cx="4408200" cy="141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1"/>
          <p:cNvSpPr/>
          <p:nvPr/>
        </p:nvSpPr>
        <p:spPr>
          <a:xfrm>
            <a:off x="4751800" y="3197925"/>
            <a:ext cx="4408200" cy="141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1"/>
          <p:cNvSpPr/>
          <p:nvPr/>
        </p:nvSpPr>
        <p:spPr>
          <a:xfrm>
            <a:off x="-19975" y="3192325"/>
            <a:ext cx="4408200" cy="141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1"/>
          <p:cNvSpPr/>
          <p:nvPr/>
        </p:nvSpPr>
        <p:spPr>
          <a:xfrm>
            <a:off x="-19975" y="1485875"/>
            <a:ext cx="4408200" cy="141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1"/>
          <p:cNvSpPr txBox="1">
            <a:spLocks noGrp="1"/>
          </p:cNvSpPr>
          <p:nvPr>
            <p:ph type="title"/>
          </p:nvPr>
        </p:nvSpPr>
        <p:spPr>
          <a:xfrm>
            <a:off x="1255362" y="1688375"/>
            <a:ext cx="16050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solidFill>
                  <a:schemeClr val="lt1"/>
                </a:solidFill>
              </a:defRPr>
            </a:lvl1pPr>
            <a:lvl2pPr lvl="1" algn="ctr" rtl="0">
              <a:lnSpc>
                <a:spcPct val="100000"/>
              </a:lnSpc>
              <a:spcBef>
                <a:spcPts val="0"/>
              </a:spcBef>
              <a:spcAft>
                <a:spcPts val="0"/>
              </a:spcAft>
              <a:buNone/>
              <a:defRPr sz="1700">
                <a:solidFill>
                  <a:schemeClr val="lt1"/>
                </a:solidFill>
              </a:defRPr>
            </a:lvl2pPr>
            <a:lvl3pPr lvl="2" algn="ctr" rtl="0">
              <a:lnSpc>
                <a:spcPct val="100000"/>
              </a:lnSpc>
              <a:spcBef>
                <a:spcPts val="0"/>
              </a:spcBef>
              <a:spcAft>
                <a:spcPts val="0"/>
              </a:spcAft>
              <a:buNone/>
              <a:defRPr sz="1700">
                <a:solidFill>
                  <a:schemeClr val="lt1"/>
                </a:solidFill>
              </a:defRPr>
            </a:lvl3pPr>
            <a:lvl4pPr lvl="3" algn="ctr" rtl="0">
              <a:lnSpc>
                <a:spcPct val="100000"/>
              </a:lnSpc>
              <a:spcBef>
                <a:spcPts val="0"/>
              </a:spcBef>
              <a:spcAft>
                <a:spcPts val="0"/>
              </a:spcAft>
              <a:buNone/>
              <a:defRPr sz="1700">
                <a:solidFill>
                  <a:schemeClr val="lt1"/>
                </a:solidFill>
              </a:defRPr>
            </a:lvl4pPr>
            <a:lvl5pPr lvl="4" algn="ctr" rtl="0">
              <a:lnSpc>
                <a:spcPct val="100000"/>
              </a:lnSpc>
              <a:spcBef>
                <a:spcPts val="0"/>
              </a:spcBef>
              <a:spcAft>
                <a:spcPts val="0"/>
              </a:spcAft>
              <a:buNone/>
              <a:defRPr sz="1700">
                <a:solidFill>
                  <a:schemeClr val="lt1"/>
                </a:solidFill>
              </a:defRPr>
            </a:lvl5pPr>
            <a:lvl6pPr lvl="5" algn="ctr" rtl="0">
              <a:lnSpc>
                <a:spcPct val="100000"/>
              </a:lnSpc>
              <a:spcBef>
                <a:spcPts val="0"/>
              </a:spcBef>
              <a:spcAft>
                <a:spcPts val="0"/>
              </a:spcAft>
              <a:buNone/>
              <a:defRPr sz="1700">
                <a:solidFill>
                  <a:schemeClr val="lt1"/>
                </a:solidFill>
              </a:defRPr>
            </a:lvl6pPr>
            <a:lvl7pPr lvl="6" algn="ctr" rtl="0">
              <a:lnSpc>
                <a:spcPct val="100000"/>
              </a:lnSpc>
              <a:spcBef>
                <a:spcPts val="0"/>
              </a:spcBef>
              <a:spcAft>
                <a:spcPts val="0"/>
              </a:spcAft>
              <a:buNone/>
              <a:defRPr sz="1700">
                <a:solidFill>
                  <a:schemeClr val="lt1"/>
                </a:solidFill>
              </a:defRPr>
            </a:lvl7pPr>
            <a:lvl8pPr lvl="7" algn="ctr" rtl="0">
              <a:lnSpc>
                <a:spcPct val="100000"/>
              </a:lnSpc>
              <a:spcBef>
                <a:spcPts val="0"/>
              </a:spcBef>
              <a:spcAft>
                <a:spcPts val="0"/>
              </a:spcAft>
              <a:buNone/>
              <a:defRPr sz="1700">
                <a:solidFill>
                  <a:schemeClr val="lt1"/>
                </a:solidFill>
              </a:defRPr>
            </a:lvl8pPr>
            <a:lvl9pPr lvl="8" algn="ctr" rtl="0">
              <a:lnSpc>
                <a:spcPct val="100000"/>
              </a:lnSpc>
              <a:spcBef>
                <a:spcPts val="0"/>
              </a:spcBef>
              <a:spcAft>
                <a:spcPts val="0"/>
              </a:spcAft>
              <a:buNone/>
              <a:defRPr sz="1700">
                <a:solidFill>
                  <a:schemeClr val="lt1"/>
                </a:solidFill>
              </a:defRPr>
            </a:lvl9pPr>
          </a:lstStyle>
          <a:p>
            <a:endParaRPr/>
          </a:p>
        </p:txBody>
      </p:sp>
      <p:sp>
        <p:nvSpPr>
          <p:cNvPr id="2085" name="Google Shape;2085;p21"/>
          <p:cNvSpPr txBox="1">
            <a:spLocks noGrp="1"/>
          </p:cNvSpPr>
          <p:nvPr>
            <p:ph type="subTitle" idx="1"/>
          </p:nvPr>
        </p:nvSpPr>
        <p:spPr>
          <a:xfrm>
            <a:off x="1302762" y="2054063"/>
            <a:ext cx="1510200" cy="63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2086" name="Google Shape;2086;p21"/>
          <p:cNvSpPr txBox="1">
            <a:spLocks noGrp="1"/>
          </p:cNvSpPr>
          <p:nvPr>
            <p:ph type="title" idx="2"/>
          </p:nvPr>
        </p:nvSpPr>
        <p:spPr>
          <a:xfrm>
            <a:off x="6301187" y="1688375"/>
            <a:ext cx="16050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solidFill>
                  <a:schemeClr val="lt1"/>
                </a:solidFill>
              </a:defRPr>
            </a:lvl1pPr>
            <a:lvl2pPr lvl="1" algn="ctr" rtl="0">
              <a:lnSpc>
                <a:spcPct val="100000"/>
              </a:lnSpc>
              <a:spcBef>
                <a:spcPts val="0"/>
              </a:spcBef>
              <a:spcAft>
                <a:spcPts val="0"/>
              </a:spcAft>
              <a:buNone/>
              <a:defRPr sz="1700">
                <a:solidFill>
                  <a:schemeClr val="lt1"/>
                </a:solidFill>
              </a:defRPr>
            </a:lvl2pPr>
            <a:lvl3pPr lvl="2" algn="ctr" rtl="0">
              <a:lnSpc>
                <a:spcPct val="100000"/>
              </a:lnSpc>
              <a:spcBef>
                <a:spcPts val="0"/>
              </a:spcBef>
              <a:spcAft>
                <a:spcPts val="0"/>
              </a:spcAft>
              <a:buNone/>
              <a:defRPr sz="1700">
                <a:solidFill>
                  <a:schemeClr val="lt1"/>
                </a:solidFill>
              </a:defRPr>
            </a:lvl3pPr>
            <a:lvl4pPr lvl="3" algn="ctr" rtl="0">
              <a:lnSpc>
                <a:spcPct val="100000"/>
              </a:lnSpc>
              <a:spcBef>
                <a:spcPts val="0"/>
              </a:spcBef>
              <a:spcAft>
                <a:spcPts val="0"/>
              </a:spcAft>
              <a:buNone/>
              <a:defRPr sz="1700">
                <a:solidFill>
                  <a:schemeClr val="lt1"/>
                </a:solidFill>
              </a:defRPr>
            </a:lvl4pPr>
            <a:lvl5pPr lvl="4" algn="ctr" rtl="0">
              <a:lnSpc>
                <a:spcPct val="100000"/>
              </a:lnSpc>
              <a:spcBef>
                <a:spcPts val="0"/>
              </a:spcBef>
              <a:spcAft>
                <a:spcPts val="0"/>
              </a:spcAft>
              <a:buNone/>
              <a:defRPr sz="1700">
                <a:solidFill>
                  <a:schemeClr val="lt1"/>
                </a:solidFill>
              </a:defRPr>
            </a:lvl5pPr>
            <a:lvl6pPr lvl="5" algn="ctr" rtl="0">
              <a:lnSpc>
                <a:spcPct val="100000"/>
              </a:lnSpc>
              <a:spcBef>
                <a:spcPts val="0"/>
              </a:spcBef>
              <a:spcAft>
                <a:spcPts val="0"/>
              </a:spcAft>
              <a:buNone/>
              <a:defRPr sz="1700">
                <a:solidFill>
                  <a:schemeClr val="lt1"/>
                </a:solidFill>
              </a:defRPr>
            </a:lvl6pPr>
            <a:lvl7pPr lvl="6" algn="ctr" rtl="0">
              <a:lnSpc>
                <a:spcPct val="100000"/>
              </a:lnSpc>
              <a:spcBef>
                <a:spcPts val="0"/>
              </a:spcBef>
              <a:spcAft>
                <a:spcPts val="0"/>
              </a:spcAft>
              <a:buNone/>
              <a:defRPr sz="1700">
                <a:solidFill>
                  <a:schemeClr val="lt1"/>
                </a:solidFill>
              </a:defRPr>
            </a:lvl7pPr>
            <a:lvl8pPr lvl="7" algn="ctr" rtl="0">
              <a:lnSpc>
                <a:spcPct val="100000"/>
              </a:lnSpc>
              <a:spcBef>
                <a:spcPts val="0"/>
              </a:spcBef>
              <a:spcAft>
                <a:spcPts val="0"/>
              </a:spcAft>
              <a:buNone/>
              <a:defRPr sz="1700">
                <a:solidFill>
                  <a:schemeClr val="lt1"/>
                </a:solidFill>
              </a:defRPr>
            </a:lvl8pPr>
            <a:lvl9pPr lvl="8" algn="ctr" rtl="0">
              <a:lnSpc>
                <a:spcPct val="100000"/>
              </a:lnSpc>
              <a:spcBef>
                <a:spcPts val="0"/>
              </a:spcBef>
              <a:spcAft>
                <a:spcPts val="0"/>
              </a:spcAft>
              <a:buNone/>
              <a:defRPr sz="1700">
                <a:solidFill>
                  <a:schemeClr val="lt1"/>
                </a:solidFill>
              </a:defRPr>
            </a:lvl9pPr>
          </a:lstStyle>
          <a:p>
            <a:endParaRPr/>
          </a:p>
        </p:txBody>
      </p:sp>
      <p:sp>
        <p:nvSpPr>
          <p:cNvPr id="2087" name="Google Shape;2087;p21"/>
          <p:cNvSpPr txBox="1">
            <a:spLocks noGrp="1"/>
          </p:cNvSpPr>
          <p:nvPr>
            <p:ph type="subTitle" idx="3"/>
          </p:nvPr>
        </p:nvSpPr>
        <p:spPr>
          <a:xfrm>
            <a:off x="6348587" y="2054063"/>
            <a:ext cx="1510200" cy="63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2088" name="Google Shape;2088;p21"/>
          <p:cNvSpPr txBox="1">
            <a:spLocks noGrp="1"/>
          </p:cNvSpPr>
          <p:nvPr>
            <p:ph type="title" idx="4"/>
          </p:nvPr>
        </p:nvSpPr>
        <p:spPr>
          <a:xfrm>
            <a:off x="1255362" y="3394821"/>
            <a:ext cx="16050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solidFill>
                  <a:schemeClr val="lt1"/>
                </a:solidFill>
              </a:defRPr>
            </a:lvl1pPr>
            <a:lvl2pPr lvl="1" algn="ctr" rtl="0">
              <a:lnSpc>
                <a:spcPct val="100000"/>
              </a:lnSpc>
              <a:spcBef>
                <a:spcPts val="0"/>
              </a:spcBef>
              <a:spcAft>
                <a:spcPts val="0"/>
              </a:spcAft>
              <a:buNone/>
              <a:defRPr sz="1700">
                <a:solidFill>
                  <a:schemeClr val="lt1"/>
                </a:solidFill>
              </a:defRPr>
            </a:lvl2pPr>
            <a:lvl3pPr lvl="2" algn="ctr" rtl="0">
              <a:lnSpc>
                <a:spcPct val="100000"/>
              </a:lnSpc>
              <a:spcBef>
                <a:spcPts val="0"/>
              </a:spcBef>
              <a:spcAft>
                <a:spcPts val="0"/>
              </a:spcAft>
              <a:buNone/>
              <a:defRPr sz="1700">
                <a:solidFill>
                  <a:schemeClr val="lt1"/>
                </a:solidFill>
              </a:defRPr>
            </a:lvl3pPr>
            <a:lvl4pPr lvl="3" algn="ctr" rtl="0">
              <a:lnSpc>
                <a:spcPct val="100000"/>
              </a:lnSpc>
              <a:spcBef>
                <a:spcPts val="0"/>
              </a:spcBef>
              <a:spcAft>
                <a:spcPts val="0"/>
              </a:spcAft>
              <a:buNone/>
              <a:defRPr sz="1700">
                <a:solidFill>
                  <a:schemeClr val="lt1"/>
                </a:solidFill>
              </a:defRPr>
            </a:lvl4pPr>
            <a:lvl5pPr lvl="4" algn="ctr" rtl="0">
              <a:lnSpc>
                <a:spcPct val="100000"/>
              </a:lnSpc>
              <a:spcBef>
                <a:spcPts val="0"/>
              </a:spcBef>
              <a:spcAft>
                <a:spcPts val="0"/>
              </a:spcAft>
              <a:buNone/>
              <a:defRPr sz="1700">
                <a:solidFill>
                  <a:schemeClr val="lt1"/>
                </a:solidFill>
              </a:defRPr>
            </a:lvl5pPr>
            <a:lvl6pPr lvl="5" algn="ctr" rtl="0">
              <a:lnSpc>
                <a:spcPct val="100000"/>
              </a:lnSpc>
              <a:spcBef>
                <a:spcPts val="0"/>
              </a:spcBef>
              <a:spcAft>
                <a:spcPts val="0"/>
              </a:spcAft>
              <a:buNone/>
              <a:defRPr sz="1700">
                <a:solidFill>
                  <a:schemeClr val="lt1"/>
                </a:solidFill>
              </a:defRPr>
            </a:lvl6pPr>
            <a:lvl7pPr lvl="6" algn="ctr" rtl="0">
              <a:lnSpc>
                <a:spcPct val="100000"/>
              </a:lnSpc>
              <a:spcBef>
                <a:spcPts val="0"/>
              </a:spcBef>
              <a:spcAft>
                <a:spcPts val="0"/>
              </a:spcAft>
              <a:buNone/>
              <a:defRPr sz="1700">
                <a:solidFill>
                  <a:schemeClr val="lt1"/>
                </a:solidFill>
              </a:defRPr>
            </a:lvl7pPr>
            <a:lvl8pPr lvl="7" algn="ctr" rtl="0">
              <a:lnSpc>
                <a:spcPct val="100000"/>
              </a:lnSpc>
              <a:spcBef>
                <a:spcPts val="0"/>
              </a:spcBef>
              <a:spcAft>
                <a:spcPts val="0"/>
              </a:spcAft>
              <a:buNone/>
              <a:defRPr sz="1700">
                <a:solidFill>
                  <a:schemeClr val="lt1"/>
                </a:solidFill>
              </a:defRPr>
            </a:lvl8pPr>
            <a:lvl9pPr lvl="8" algn="ctr" rtl="0">
              <a:lnSpc>
                <a:spcPct val="100000"/>
              </a:lnSpc>
              <a:spcBef>
                <a:spcPts val="0"/>
              </a:spcBef>
              <a:spcAft>
                <a:spcPts val="0"/>
              </a:spcAft>
              <a:buNone/>
              <a:defRPr sz="1700">
                <a:solidFill>
                  <a:schemeClr val="lt1"/>
                </a:solidFill>
              </a:defRPr>
            </a:lvl9pPr>
          </a:lstStyle>
          <a:p>
            <a:endParaRPr/>
          </a:p>
        </p:txBody>
      </p:sp>
      <p:sp>
        <p:nvSpPr>
          <p:cNvPr id="2089" name="Google Shape;2089;p21"/>
          <p:cNvSpPr txBox="1">
            <a:spLocks noGrp="1"/>
          </p:cNvSpPr>
          <p:nvPr>
            <p:ph type="subTitle" idx="5"/>
          </p:nvPr>
        </p:nvSpPr>
        <p:spPr>
          <a:xfrm>
            <a:off x="1302762" y="3760525"/>
            <a:ext cx="1510200" cy="63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2090" name="Google Shape;2090;p21"/>
          <p:cNvSpPr txBox="1">
            <a:spLocks noGrp="1"/>
          </p:cNvSpPr>
          <p:nvPr>
            <p:ph type="title" idx="6"/>
          </p:nvPr>
        </p:nvSpPr>
        <p:spPr>
          <a:xfrm>
            <a:off x="6301187" y="3394809"/>
            <a:ext cx="16050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solidFill>
                  <a:schemeClr val="lt1"/>
                </a:solidFill>
              </a:defRPr>
            </a:lvl1pPr>
            <a:lvl2pPr lvl="1" algn="ctr" rtl="0">
              <a:lnSpc>
                <a:spcPct val="100000"/>
              </a:lnSpc>
              <a:spcBef>
                <a:spcPts val="0"/>
              </a:spcBef>
              <a:spcAft>
                <a:spcPts val="0"/>
              </a:spcAft>
              <a:buNone/>
              <a:defRPr sz="1700">
                <a:solidFill>
                  <a:schemeClr val="lt1"/>
                </a:solidFill>
              </a:defRPr>
            </a:lvl2pPr>
            <a:lvl3pPr lvl="2" algn="ctr" rtl="0">
              <a:lnSpc>
                <a:spcPct val="100000"/>
              </a:lnSpc>
              <a:spcBef>
                <a:spcPts val="0"/>
              </a:spcBef>
              <a:spcAft>
                <a:spcPts val="0"/>
              </a:spcAft>
              <a:buNone/>
              <a:defRPr sz="1700">
                <a:solidFill>
                  <a:schemeClr val="lt1"/>
                </a:solidFill>
              </a:defRPr>
            </a:lvl3pPr>
            <a:lvl4pPr lvl="3" algn="ctr" rtl="0">
              <a:lnSpc>
                <a:spcPct val="100000"/>
              </a:lnSpc>
              <a:spcBef>
                <a:spcPts val="0"/>
              </a:spcBef>
              <a:spcAft>
                <a:spcPts val="0"/>
              </a:spcAft>
              <a:buNone/>
              <a:defRPr sz="1700">
                <a:solidFill>
                  <a:schemeClr val="lt1"/>
                </a:solidFill>
              </a:defRPr>
            </a:lvl4pPr>
            <a:lvl5pPr lvl="4" algn="ctr" rtl="0">
              <a:lnSpc>
                <a:spcPct val="100000"/>
              </a:lnSpc>
              <a:spcBef>
                <a:spcPts val="0"/>
              </a:spcBef>
              <a:spcAft>
                <a:spcPts val="0"/>
              </a:spcAft>
              <a:buNone/>
              <a:defRPr sz="1700">
                <a:solidFill>
                  <a:schemeClr val="lt1"/>
                </a:solidFill>
              </a:defRPr>
            </a:lvl5pPr>
            <a:lvl6pPr lvl="5" algn="ctr" rtl="0">
              <a:lnSpc>
                <a:spcPct val="100000"/>
              </a:lnSpc>
              <a:spcBef>
                <a:spcPts val="0"/>
              </a:spcBef>
              <a:spcAft>
                <a:spcPts val="0"/>
              </a:spcAft>
              <a:buNone/>
              <a:defRPr sz="1700">
                <a:solidFill>
                  <a:schemeClr val="lt1"/>
                </a:solidFill>
              </a:defRPr>
            </a:lvl6pPr>
            <a:lvl7pPr lvl="6" algn="ctr" rtl="0">
              <a:lnSpc>
                <a:spcPct val="100000"/>
              </a:lnSpc>
              <a:spcBef>
                <a:spcPts val="0"/>
              </a:spcBef>
              <a:spcAft>
                <a:spcPts val="0"/>
              </a:spcAft>
              <a:buNone/>
              <a:defRPr sz="1700">
                <a:solidFill>
                  <a:schemeClr val="lt1"/>
                </a:solidFill>
              </a:defRPr>
            </a:lvl7pPr>
            <a:lvl8pPr lvl="7" algn="ctr" rtl="0">
              <a:lnSpc>
                <a:spcPct val="100000"/>
              </a:lnSpc>
              <a:spcBef>
                <a:spcPts val="0"/>
              </a:spcBef>
              <a:spcAft>
                <a:spcPts val="0"/>
              </a:spcAft>
              <a:buNone/>
              <a:defRPr sz="1700">
                <a:solidFill>
                  <a:schemeClr val="lt1"/>
                </a:solidFill>
              </a:defRPr>
            </a:lvl8pPr>
            <a:lvl9pPr lvl="8" algn="ctr" rtl="0">
              <a:lnSpc>
                <a:spcPct val="100000"/>
              </a:lnSpc>
              <a:spcBef>
                <a:spcPts val="0"/>
              </a:spcBef>
              <a:spcAft>
                <a:spcPts val="0"/>
              </a:spcAft>
              <a:buNone/>
              <a:defRPr sz="1700">
                <a:solidFill>
                  <a:schemeClr val="lt1"/>
                </a:solidFill>
              </a:defRPr>
            </a:lvl9pPr>
          </a:lstStyle>
          <a:p>
            <a:endParaRPr/>
          </a:p>
        </p:txBody>
      </p:sp>
      <p:sp>
        <p:nvSpPr>
          <p:cNvPr id="2091" name="Google Shape;2091;p21"/>
          <p:cNvSpPr txBox="1">
            <a:spLocks noGrp="1"/>
          </p:cNvSpPr>
          <p:nvPr>
            <p:ph type="subTitle" idx="7"/>
          </p:nvPr>
        </p:nvSpPr>
        <p:spPr>
          <a:xfrm>
            <a:off x="6348587" y="3760538"/>
            <a:ext cx="1510200" cy="63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2092" name="Google Shape;2092;p21"/>
          <p:cNvSpPr txBox="1">
            <a:spLocks noGrp="1"/>
          </p:cNvSpPr>
          <p:nvPr>
            <p:ph type="title" idx="8"/>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093" name="Google Shape;2093;p21"/>
          <p:cNvSpPr txBox="1">
            <a:spLocks noGrp="1"/>
          </p:cNvSpPr>
          <p:nvPr>
            <p:ph type="title" idx="9" hasCustomPrompt="1"/>
          </p:nvPr>
        </p:nvSpPr>
        <p:spPr>
          <a:xfrm>
            <a:off x="2860350" y="1712975"/>
            <a:ext cx="1425300" cy="956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2000"/>
              <a:buNone/>
              <a:defRPr sz="5700">
                <a:solidFill>
                  <a:schemeClr val="accent4"/>
                </a:solidFill>
              </a:defRPr>
            </a:lvl1pPr>
            <a:lvl2pPr lvl="1" algn="ctr" rtl="0">
              <a:spcBef>
                <a:spcPts val="0"/>
              </a:spcBef>
              <a:spcAft>
                <a:spcPts val="0"/>
              </a:spcAft>
              <a:buClr>
                <a:schemeClr val="accent4"/>
              </a:buClr>
              <a:buSzPts val="12000"/>
              <a:buNone/>
              <a:defRPr sz="12000">
                <a:solidFill>
                  <a:schemeClr val="accent4"/>
                </a:solidFill>
              </a:defRPr>
            </a:lvl2pPr>
            <a:lvl3pPr lvl="2" algn="ctr" rtl="0">
              <a:spcBef>
                <a:spcPts val="0"/>
              </a:spcBef>
              <a:spcAft>
                <a:spcPts val="0"/>
              </a:spcAft>
              <a:buClr>
                <a:schemeClr val="accent4"/>
              </a:buClr>
              <a:buSzPts val="12000"/>
              <a:buNone/>
              <a:defRPr sz="12000">
                <a:solidFill>
                  <a:schemeClr val="accent4"/>
                </a:solidFill>
              </a:defRPr>
            </a:lvl3pPr>
            <a:lvl4pPr lvl="3" algn="ctr" rtl="0">
              <a:spcBef>
                <a:spcPts val="0"/>
              </a:spcBef>
              <a:spcAft>
                <a:spcPts val="0"/>
              </a:spcAft>
              <a:buClr>
                <a:schemeClr val="accent4"/>
              </a:buClr>
              <a:buSzPts val="12000"/>
              <a:buNone/>
              <a:defRPr sz="12000">
                <a:solidFill>
                  <a:schemeClr val="accent4"/>
                </a:solidFill>
              </a:defRPr>
            </a:lvl4pPr>
            <a:lvl5pPr lvl="4" algn="ctr" rtl="0">
              <a:spcBef>
                <a:spcPts val="0"/>
              </a:spcBef>
              <a:spcAft>
                <a:spcPts val="0"/>
              </a:spcAft>
              <a:buClr>
                <a:schemeClr val="accent4"/>
              </a:buClr>
              <a:buSzPts val="12000"/>
              <a:buNone/>
              <a:defRPr sz="12000">
                <a:solidFill>
                  <a:schemeClr val="accent4"/>
                </a:solidFill>
              </a:defRPr>
            </a:lvl5pPr>
            <a:lvl6pPr lvl="5" algn="ctr" rtl="0">
              <a:spcBef>
                <a:spcPts val="0"/>
              </a:spcBef>
              <a:spcAft>
                <a:spcPts val="0"/>
              </a:spcAft>
              <a:buClr>
                <a:schemeClr val="accent4"/>
              </a:buClr>
              <a:buSzPts val="12000"/>
              <a:buNone/>
              <a:defRPr sz="12000">
                <a:solidFill>
                  <a:schemeClr val="accent4"/>
                </a:solidFill>
              </a:defRPr>
            </a:lvl6pPr>
            <a:lvl7pPr lvl="6" algn="ctr" rtl="0">
              <a:spcBef>
                <a:spcPts val="0"/>
              </a:spcBef>
              <a:spcAft>
                <a:spcPts val="0"/>
              </a:spcAft>
              <a:buClr>
                <a:schemeClr val="accent4"/>
              </a:buClr>
              <a:buSzPts val="12000"/>
              <a:buNone/>
              <a:defRPr sz="12000">
                <a:solidFill>
                  <a:schemeClr val="accent4"/>
                </a:solidFill>
              </a:defRPr>
            </a:lvl7pPr>
            <a:lvl8pPr lvl="7" algn="ctr" rtl="0">
              <a:spcBef>
                <a:spcPts val="0"/>
              </a:spcBef>
              <a:spcAft>
                <a:spcPts val="0"/>
              </a:spcAft>
              <a:buClr>
                <a:schemeClr val="accent4"/>
              </a:buClr>
              <a:buSzPts val="12000"/>
              <a:buNone/>
              <a:defRPr sz="12000">
                <a:solidFill>
                  <a:schemeClr val="accent4"/>
                </a:solidFill>
              </a:defRPr>
            </a:lvl8pPr>
            <a:lvl9pPr lvl="8" algn="ctr" rtl="0">
              <a:spcBef>
                <a:spcPts val="0"/>
              </a:spcBef>
              <a:spcAft>
                <a:spcPts val="0"/>
              </a:spcAft>
              <a:buClr>
                <a:schemeClr val="accent4"/>
              </a:buClr>
              <a:buSzPts val="12000"/>
              <a:buNone/>
              <a:defRPr sz="12000">
                <a:solidFill>
                  <a:schemeClr val="accent4"/>
                </a:solidFill>
              </a:defRPr>
            </a:lvl9pPr>
          </a:lstStyle>
          <a:p>
            <a:r>
              <a:t>xx%</a:t>
            </a:r>
          </a:p>
        </p:txBody>
      </p:sp>
      <p:sp>
        <p:nvSpPr>
          <p:cNvPr id="2094" name="Google Shape;2094;p21"/>
          <p:cNvSpPr txBox="1">
            <a:spLocks noGrp="1"/>
          </p:cNvSpPr>
          <p:nvPr>
            <p:ph type="title" idx="13" hasCustomPrompt="1"/>
          </p:nvPr>
        </p:nvSpPr>
        <p:spPr>
          <a:xfrm>
            <a:off x="2860350" y="3422225"/>
            <a:ext cx="1425300" cy="956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2000"/>
              <a:buNone/>
              <a:defRPr sz="5700">
                <a:solidFill>
                  <a:schemeClr val="accent4"/>
                </a:solidFill>
              </a:defRPr>
            </a:lvl1pPr>
            <a:lvl2pPr lvl="1" algn="ctr" rtl="0">
              <a:spcBef>
                <a:spcPts val="0"/>
              </a:spcBef>
              <a:spcAft>
                <a:spcPts val="0"/>
              </a:spcAft>
              <a:buClr>
                <a:schemeClr val="accent4"/>
              </a:buClr>
              <a:buSzPts val="12000"/>
              <a:buNone/>
              <a:defRPr sz="12000">
                <a:solidFill>
                  <a:schemeClr val="accent4"/>
                </a:solidFill>
              </a:defRPr>
            </a:lvl2pPr>
            <a:lvl3pPr lvl="2" algn="ctr" rtl="0">
              <a:spcBef>
                <a:spcPts val="0"/>
              </a:spcBef>
              <a:spcAft>
                <a:spcPts val="0"/>
              </a:spcAft>
              <a:buClr>
                <a:schemeClr val="accent4"/>
              </a:buClr>
              <a:buSzPts val="12000"/>
              <a:buNone/>
              <a:defRPr sz="12000">
                <a:solidFill>
                  <a:schemeClr val="accent4"/>
                </a:solidFill>
              </a:defRPr>
            </a:lvl3pPr>
            <a:lvl4pPr lvl="3" algn="ctr" rtl="0">
              <a:spcBef>
                <a:spcPts val="0"/>
              </a:spcBef>
              <a:spcAft>
                <a:spcPts val="0"/>
              </a:spcAft>
              <a:buClr>
                <a:schemeClr val="accent4"/>
              </a:buClr>
              <a:buSzPts val="12000"/>
              <a:buNone/>
              <a:defRPr sz="12000">
                <a:solidFill>
                  <a:schemeClr val="accent4"/>
                </a:solidFill>
              </a:defRPr>
            </a:lvl4pPr>
            <a:lvl5pPr lvl="4" algn="ctr" rtl="0">
              <a:spcBef>
                <a:spcPts val="0"/>
              </a:spcBef>
              <a:spcAft>
                <a:spcPts val="0"/>
              </a:spcAft>
              <a:buClr>
                <a:schemeClr val="accent4"/>
              </a:buClr>
              <a:buSzPts val="12000"/>
              <a:buNone/>
              <a:defRPr sz="12000">
                <a:solidFill>
                  <a:schemeClr val="accent4"/>
                </a:solidFill>
              </a:defRPr>
            </a:lvl5pPr>
            <a:lvl6pPr lvl="5" algn="ctr" rtl="0">
              <a:spcBef>
                <a:spcPts val="0"/>
              </a:spcBef>
              <a:spcAft>
                <a:spcPts val="0"/>
              </a:spcAft>
              <a:buClr>
                <a:schemeClr val="accent4"/>
              </a:buClr>
              <a:buSzPts val="12000"/>
              <a:buNone/>
              <a:defRPr sz="12000">
                <a:solidFill>
                  <a:schemeClr val="accent4"/>
                </a:solidFill>
              </a:defRPr>
            </a:lvl6pPr>
            <a:lvl7pPr lvl="6" algn="ctr" rtl="0">
              <a:spcBef>
                <a:spcPts val="0"/>
              </a:spcBef>
              <a:spcAft>
                <a:spcPts val="0"/>
              </a:spcAft>
              <a:buClr>
                <a:schemeClr val="accent4"/>
              </a:buClr>
              <a:buSzPts val="12000"/>
              <a:buNone/>
              <a:defRPr sz="12000">
                <a:solidFill>
                  <a:schemeClr val="accent4"/>
                </a:solidFill>
              </a:defRPr>
            </a:lvl7pPr>
            <a:lvl8pPr lvl="7" algn="ctr" rtl="0">
              <a:spcBef>
                <a:spcPts val="0"/>
              </a:spcBef>
              <a:spcAft>
                <a:spcPts val="0"/>
              </a:spcAft>
              <a:buClr>
                <a:schemeClr val="accent4"/>
              </a:buClr>
              <a:buSzPts val="12000"/>
              <a:buNone/>
              <a:defRPr sz="12000">
                <a:solidFill>
                  <a:schemeClr val="accent4"/>
                </a:solidFill>
              </a:defRPr>
            </a:lvl8pPr>
            <a:lvl9pPr lvl="8" algn="ctr" rtl="0">
              <a:spcBef>
                <a:spcPts val="0"/>
              </a:spcBef>
              <a:spcAft>
                <a:spcPts val="0"/>
              </a:spcAft>
              <a:buClr>
                <a:schemeClr val="accent4"/>
              </a:buClr>
              <a:buSzPts val="12000"/>
              <a:buNone/>
              <a:defRPr sz="12000">
                <a:solidFill>
                  <a:schemeClr val="accent4"/>
                </a:solidFill>
              </a:defRPr>
            </a:lvl9pPr>
          </a:lstStyle>
          <a:p>
            <a:r>
              <a:t>xx%</a:t>
            </a:r>
          </a:p>
        </p:txBody>
      </p:sp>
      <p:sp>
        <p:nvSpPr>
          <p:cNvPr id="2095" name="Google Shape;2095;p21"/>
          <p:cNvSpPr txBox="1">
            <a:spLocks noGrp="1"/>
          </p:cNvSpPr>
          <p:nvPr>
            <p:ph type="title" idx="14" hasCustomPrompt="1"/>
          </p:nvPr>
        </p:nvSpPr>
        <p:spPr>
          <a:xfrm>
            <a:off x="4833100" y="3422225"/>
            <a:ext cx="1425300" cy="956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2000"/>
              <a:buNone/>
              <a:defRPr sz="5700">
                <a:solidFill>
                  <a:schemeClr val="accent4"/>
                </a:solidFill>
              </a:defRPr>
            </a:lvl1pPr>
            <a:lvl2pPr lvl="1" algn="ctr" rtl="0">
              <a:spcBef>
                <a:spcPts val="0"/>
              </a:spcBef>
              <a:spcAft>
                <a:spcPts val="0"/>
              </a:spcAft>
              <a:buClr>
                <a:schemeClr val="accent4"/>
              </a:buClr>
              <a:buSzPts val="12000"/>
              <a:buNone/>
              <a:defRPr sz="12000">
                <a:solidFill>
                  <a:schemeClr val="accent4"/>
                </a:solidFill>
              </a:defRPr>
            </a:lvl2pPr>
            <a:lvl3pPr lvl="2" algn="ctr" rtl="0">
              <a:spcBef>
                <a:spcPts val="0"/>
              </a:spcBef>
              <a:spcAft>
                <a:spcPts val="0"/>
              </a:spcAft>
              <a:buClr>
                <a:schemeClr val="accent4"/>
              </a:buClr>
              <a:buSzPts val="12000"/>
              <a:buNone/>
              <a:defRPr sz="12000">
                <a:solidFill>
                  <a:schemeClr val="accent4"/>
                </a:solidFill>
              </a:defRPr>
            </a:lvl3pPr>
            <a:lvl4pPr lvl="3" algn="ctr" rtl="0">
              <a:spcBef>
                <a:spcPts val="0"/>
              </a:spcBef>
              <a:spcAft>
                <a:spcPts val="0"/>
              </a:spcAft>
              <a:buClr>
                <a:schemeClr val="accent4"/>
              </a:buClr>
              <a:buSzPts val="12000"/>
              <a:buNone/>
              <a:defRPr sz="12000">
                <a:solidFill>
                  <a:schemeClr val="accent4"/>
                </a:solidFill>
              </a:defRPr>
            </a:lvl4pPr>
            <a:lvl5pPr lvl="4" algn="ctr" rtl="0">
              <a:spcBef>
                <a:spcPts val="0"/>
              </a:spcBef>
              <a:spcAft>
                <a:spcPts val="0"/>
              </a:spcAft>
              <a:buClr>
                <a:schemeClr val="accent4"/>
              </a:buClr>
              <a:buSzPts val="12000"/>
              <a:buNone/>
              <a:defRPr sz="12000">
                <a:solidFill>
                  <a:schemeClr val="accent4"/>
                </a:solidFill>
              </a:defRPr>
            </a:lvl5pPr>
            <a:lvl6pPr lvl="5" algn="ctr" rtl="0">
              <a:spcBef>
                <a:spcPts val="0"/>
              </a:spcBef>
              <a:spcAft>
                <a:spcPts val="0"/>
              </a:spcAft>
              <a:buClr>
                <a:schemeClr val="accent4"/>
              </a:buClr>
              <a:buSzPts val="12000"/>
              <a:buNone/>
              <a:defRPr sz="12000">
                <a:solidFill>
                  <a:schemeClr val="accent4"/>
                </a:solidFill>
              </a:defRPr>
            </a:lvl6pPr>
            <a:lvl7pPr lvl="6" algn="ctr" rtl="0">
              <a:spcBef>
                <a:spcPts val="0"/>
              </a:spcBef>
              <a:spcAft>
                <a:spcPts val="0"/>
              </a:spcAft>
              <a:buClr>
                <a:schemeClr val="accent4"/>
              </a:buClr>
              <a:buSzPts val="12000"/>
              <a:buNone/>
              <a:defRPr sz="12000">
                <a:solidFill>
                  <a:schemeClr val="accent4"/>
                </a:solidFill>
              </a:defRPr>
            </a:lvl7pPr>
            <a:lvl8pPr lvl="7" algn="ctr" rtl="0">
              <a:spcBef>
                <a:spcPts val="0"/>
              </a:spcBef>
              <a:spcAft>
                <a:spcPts val="0"/>
              </a:spcAft>
              <a:buClr>
                <a:schemeClr val="accent4"/>
              </a:buClr>
              <a:buSzPts val="12000"/>
              <a:buNone/>
              <a:defRPr sz="12000">
                <a:solidFill>
                  <a:schemeClr val="accent4"/>
                </a:solidFill>
              </a:defRPr>
            </a:lvl8pPr>
            <a:lvl9pPr lvl="8" algn="ctr" rtl="0">
              <a:spcBef>
                <a:spcPts val="0"/>
              </a:spcBef>
              <a:spcAft>
                <a:spcPts val="0"/>
              </a:spcAft>
              <a:buClr>
                <a:schemeClr val="accent4"/>
              </a:buClr>
              <a:buSzPts val="12000"/>
              <a:buNone/>
              <a:defRPr sz="12000">
                <a:solidFill>
                  <a:schemeClr val="accent4"/>
                </a:solidFill>
              </a:defRPr>
            </a:lvl9pPr>
          </a:lstStyle>
          <a:p>
            <a:r>
              <a:t>xx%</a:t>
            </a:r>
          </a:p>
        </p:txBody>
      </p:sp>
      <p:sp>
        <p:nvSpPr>
          <p:cNvPr id="2096" name="Google Shape;2096;p21"/>
          <p:cNvSpPr txBox="1">
            <a:spLocks noGrp="1"/>
          </p:cNvSpPr>
          <p:nvPr>
            <p:ph type="title" idx="15" hasCustomPrompt="1"/>
          </p:nvPr>
        </p:nvSpPr>
        <p:spPr>
          <a:xfrm>
            <a:off x="4833000" y="1712975"/>
            <a:ext cx="1425300" cy="956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2000"/>
              <a:buNone/>
              <a:defRPr sz="5700">
                <a:solidFill>
                  <a:schemeClr val="accent4"/>
                </a:solidFill>
              </a:defRPr>
            </a:lvl1pPr>
            <a:lvl2pPr lvl="1" algn="ctr" rtl="0">
              <a:spcBef>
                <a:spcPts val="0"/>
              </a:spcBef>
              <a:spcAft>
                <a:spcPts val="0"/>
              </a:spcAft>
              <a:buClr>
                <a:schemeClr val="accent4"/>
              </a:buClr>
              <a:buSzPts val="12000"/>
              <a:buNone/>
              <a:defRPr sz="12000">
                <a:solidFill>
                  <a:schemeClr val="accent4"/>
                </a:solidFill>
              </a:defRPr>
            </a:lvl2pPr>
            <a:lvl3pPr lvl="2" algn="ctr" rtl="0">
              <a:spcBef>
                <a:spcPts val="0"/>
              </a:spcBef>
              <a:spcAft>
                <a:spcPts val="0"/>
              </a:spcAft>
              <a:buClr>
                <a:schemeClr val="accent4"/>
              </a:buClr>
              <a:buSzPts val="12000"/>
              <a:buNone/>
              <a:defRPr sz="12000">
                <a:solidFill>
                  <a:schemeClr val="accent4"/>
                </a:solidFill>
              </a:defRPr>
            </a:lvl3pPr>
            <a:lvl4pPr lvl="3" algn="ctr" rtl="0">
              <a:spcBef>
                <a:spcPts val="0"/>
              </a:spcBef>
              <a:spcAft>
                <a:spcPts val="0"/>
              </a:spcAft>
              <a:buClr>
                <a:schemeClr val="accent4"/>
              </a:buClr>
              <a:buSzPts val="12000"/>
              <a:buNone/>
              <a:defRPr sz="12000">
                <a:solidFill>
                  <a:schemeClr val="accent4"/>
                </a:solidFill>
              </a:defRPr>
            </a:lvl4pPr>
            <a:lvl5pPr lvl="4" algn="ctr" rtl="0">
              <a:spcBef>
                <a:spcPts val="0"/>
              </a:spcBef>
              <a:spcAft>
                <a:spcPts val="0"/>
              </a:spcAft>
              <a:buClr>
                <a:schemeClr val="accent4"/>
              </a:buClr>
              <a:buSzPts val="12000"/>
              <a:buNone/>
              <a:defRPr sz="12000">
                <a:solidFill>
                  <a:schemeClr val="accent4"/>
                </a:solidFill>
              </a:defRPr>
            </a:lvl5pPr>
            <a:lvl6pPr lvl="5" algn="ctr" rtl="0">
              <a:spcBef>
                <a:spcPts val="0"/>
              </a:spcBef>
              <a:spcAft>
                <a:spcPts val="0"/>
              </a:spcAft>
              <a:buClr>
                <a:schemeClr val="accent4"/>
              </a:buClr>
              <a:buSzPts val="12000"/>
              <a:buNone/>
              <a:defRPr sz="12000">
                <a:solidFill>
                  <a:schemeClr val="accent4"/>
                </a:solidFill>
              </a:defRPr>
            </a:lvl6pPr>
            <a:lvl7pPr lvl="6" algn="ctr" rtl="0">
              <a:spcBef>
                <a:spcPts val="0"/>
              </a:spcBef>
              <a:spcAft>
                <a:spcPts val="0"/>
              </a:spcAft>
              <a:buClr>
                <a:schemeClr val="accent4"/>
              </a:buClr>
              <a:buSzPts val="12000"/>
              <a:buNone/>
              <a:defRPr sz="12000">
                <a:solidFill>
                  <a:schemeClr val="accent4"/>
                </a:solidFill>
              </a:defRPr>
            </a:lvl7pPr>
            <a:lvl8pPr lvl="7" algn="ctr" rtl="0">
              <a:spcBef>
                <a:spcPts val="0"/>
              </a:spcBef>
              <a:spcAft>
                <a:spcPts val="0"/>
              </a:spcAft>
              <a:buClr>
                <a:schemeClr val="accent4"/>
              </a:buClr>
              <a:buSzPts val="12000"/>
              <a:buNone/>
              <a:defRPr sz="12000">
                <a:solidFill>
                  <a:schemeClr val="accent4"/>
                </a:solidFill>
              </a:defRPr>
            </a:lvl8pPr>
            <a:lvl9pPr lvl="8" algn="ctr" rtl="0">
              <a:spcBef>
                <a:spcPts val="0"/>
              </a:spcBef>
              <a:spcAft>
                <a:spcPts val="0"/>
              </a:spcAft>
              <a:buClr>
                <a:schemeClr val="accent4"/>
              </a:buClr>
              <a:buSzPts val="12000"/>
              <a:buNone/>
              <a:defRPr sz="12000">
                <a:solidFill>
                  <a:schemeClr val="accent4"/>
                </a:solidFill>
              </a:defRPr>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Four Text Collumns 2">
  <p:cSld name="CUSTOM_4_2">
    <p:bg>
      <p:bgPr>
        <a:solidFill>
          <a:schemeClr val="lt1"/>
        </a:solidFill>
        <a:effectLst/>
      </p:bgPr>
    </p:bg>
    <p:spTree>
      <p:nvGrpSpPr>
        <p:cNvPr id="1" name="Shape 2097"/>
        <p:cNvGrpSpPr/>
        <p:nvPr/>
      </p:nvGrpSpPr>
      <p:grpSpPr>
        <a:xfrm>
          <a:off x="0" y="0"/>
          <a:ext cx="0" cy="0"/>
          <a:chOff x="0" y="0"/>
          <a:chExt cx="0" cy="0"/>
        </a:xfrm>
      </p:grpSpPr>
      <p:sp>
        <p:nvSpPr>
          <p:cNvPr id="2098" name="Google Shape;2098;p22"/>
          <p:cNvSpPr/>
          <p:nvPr/>
        </p:nvSpPr>
        <p:spPr>
          <a:xfrm>
            <a:off x="5604200"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2"/>
          <p:cNvSpPr/>
          <p:nvPr/>
        </p:nvSpPr>
        <p:spPr>
          <a:xfrm>
            <a:off x="5604200" y="7676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2"/>
          <p:cNvSpPr/>
          <p:nvPr/>
        </p:nvSpPr>
        <p:spPr>
          <a:xfrm>
            <a:off x="5604200"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2"/>
          <p:cNvSpPr/>
          <p:nvPr/>
        </p:nvSpPr>
        <p:spPr>
          <a:xfrm>
            <a:off x="5372809"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2"/>
          <p:cNvSpPr/>
          <p:nvPr/>
        </p:nvSpPr>
        <p:spPr>
          <a:xfrm>
            <a:off x="537280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2"/>
          <p:cNvSpPr/>
          <p:nvPr/>
        </p:nvSpPr>
        <p:spPr>
          <a:xfrm>
            <a:off x="5362380"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2"/>
          <p:cNvSpPr/>
          <p:nvPr/>
        </p:nvSpPr>
        <p:spPr>
          <a:xfrm>
            <a:off x="5119417" y="5339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2"/>
          <p:cNvSpPr/>
          <p:nvPr/>
        </p:nvSpPr>
        <p:spPr>
          <a:xfrm>
            <a:off x="5119417" y="7676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2"/>
          <p:cNvSpPr/>
          <p:nvPr/>
        </p:nvSpPr>
        <p:spPr>
          <a:xfrm>
            <a:off x="5119417"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2"/>
          <p:cNvSpPr/>
          <p:nvPr/>
        </p:nvSpPr>
        <p:spPr>
          <a:xfrm>
            <a:off x="4888026"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2"/>
          <p:cNvSpPr/>
          <p:nvPr/>
        </p:nvSpPr>
        <p:spPr>
          <a:xfrm>
            <a:off x="4888026"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2"/>
          <p:cNvSpPr/>
          <p:nvPr/>
        </p:nvSpPr>
        <p:spPr>
          <a:xfrm>
            <a:off x="4876454" y="10020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2"/>
          <p:cNvSpPr/>
          <p:nvPr/>
        </p:nvSpPr>
        <p:spPr>
          <a:xfrm>
            <a:off x="4634633" y="5339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2"/>
          <p:cNvSpPr/>
          <p:nvPr/>
        </p:nvSpPr>
        <p:spPr>
          <a:xfrm>
            <a:off x="4634633" y="7677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2"/>
          <p:cNvSpPr/>
          <p:nvPr/>
        </p:nvSpPr>
        <p:spPr>
          <a:xfrm>
            <a:off x="4634633" y="10016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2"/>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2"/>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2"/>
          <p:cNvSpPr/>
          <p:nvPr/>
        </p:nvSpPr>
        <p:spPr>
          <a:xfrm>
            <a:off x="44081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2"/>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2"/>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2"/>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2"/>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2"/>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2"/>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2"/>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2"/>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2"/>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2"/>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2"/>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2"/>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2"/>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2"/>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2"/>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2"/>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2"/>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2"/>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2"/>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2"/>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2"/>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2"/>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2"/>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2"/>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2"/>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2"/>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2"/>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2"/>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2"/>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2"/>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2"/>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2"/>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2"/>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2"/>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2"/>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2"/>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2"/>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2"/>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2"/>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2"/>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2"/>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2"/>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2"/>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2"/>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2"/>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2"/>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2"/>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2"/>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2"/>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2"/>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2"/>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2"/>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2"/>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2"/>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2"/>
          <p:cNvSpPr/>
          <p:nvPr/>
        </p:nvSpPr>
        <p:spPr>
          <a:xfrm>
            <a:off x="7358225"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2"/>
          <p:cNvSpPr txBox="1">
            <a:spLocks noGrp="1"/>
          </p:cNvSpPr>
          <p:nvPr>
            <p:ph type="title"/>
          </p:nvPr>
        </p:nvSpPr>
        <p:spPr>
          <a:xfrm>
            <a:off x="1555575" y="2090825"/>
            <a:ext cx="2790000" cy="33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2172" name="Google Shape;2172;p22"/>
          <p:cNvSpPr txBox="1">
            <a:spLocks noGrp="1"/>
          </p:cNvSpPr>
          <p:nvPr>
            <p:ph type="subTitle" idx="1"/>
          </p:nvPr>
        </p:nvSpPr>
        <p:spPr>
          <a:xfrm>
            <a:off x="1769475" y="2425500"/>
            <a:ext cx="2362200" cy="41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173" name="Google Shape;2173;p22"/>
          <p:cNvSpPr txBox="1">
            <a:spLocks noGrp="1"/>
          </p:cNvSpPr>
          <p:nvPr>
            <p:ph type="title" idx="2"/>
          </p:nvPr>
        </p:nvSpPr>
        <p:spPr>
          <a:xfrm>
            <a:off x="4798074" y="2090825"/>
            <a:ext cx="2790000" cy="33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2174" name="Google Shape;2174;p22"/>
          <p:cNvSpPr txBox="1">
            <a:spLocks noGrp="1"/>
          </p:cNvSpPr>
          <p:nvPr>
            <p:ph type="subTitle" idx="3"/>
          </p:nvPr>
        </p:nvSpPr>
        <p:spPr>
          <a:xfrm>
            <a:off x="5011974" y="2425500"/>
            <a:ext cx="2362200" cy="41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175" name="Google Shape;2175;p22"/>
          <p:cNvSpPr txBox="1">
            <a:spLocks noGrp="1"/>
          </p:cNvSpPr>
          <p:nvPr>
            <p:ph type="title" idx="4"/>
          </p:nvPr>
        </p:nvSpPr>
        <p:spPr>
          <a:xfrm>
            <a:off x="1555575" y="3631375"/>
            <a:ext cx="2790000" cy="33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2176" name="Google Shape;2176;p22"/>
          <p:cNvSpPr txBox="1">
            <a:spLocks noGrp="1"/>
          </p:cNvSpPr>
          <p:nvPr>
            <p:ph type="subTitle" idx="5"/>
          </p:nvPr>
        </p:nvSpPr>
        <p:spPr>
          <a:xfrm>
            <a:off x="1769475" y="3969775"/>
            <a:ext cx="2362200" cy="41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177" name="Google Shape;2177;p22"/>
          <p:cNvSpPr txBox="1">
            <a:spLocks noGrp="1"/>
          </p:cNvSpPr>
          <p:nvPr>
            <p:ph type="title" idx="6"/>
          </p:nvPr>
        </p:nvSpPr>
        <p:spPr>
          <a:xfrm>
            <a:off x="4798074" y="3631375"/>
            <a:ext cx="2790000" cy="33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700"/>
            </a:lvl1pPr>
            <a:lvl2pPr lvl="1" algn="ctr" rtl="0">
              <a:lnSpc>
                <a:spcPct val="100000"/>
              </a:lnSpc>
              <a:spcBef>
                <a:spcPts val="0"/>
              </a:spcBef>
              <a:spcAft>
                <a:spcPts val="0"/>
              </a:spcAft>
              <a:buNone/>
              <a:defRPr sz="1700"/>
            </a:lvl2pPr>
            <a:lvl3pPr lvl="2" algn="ctr" rtl="0">
              <a:lnSpc>
                <a:spcPct val="100000"/>
              </a:lnSpc>
              <a:spcBef>
                <a:spcPts val="0"/>
              </a:spcBef>
              <a:spcAft>
                <a:spcPts val="0"/>
              </a:spcAft>
              <a:buNone/>
              <a:defRPr sz="1700"/>
            </a:lvl3pPr>
            <a:lvl4pPr lvl="3" algn="ctr" rtl="0">
              <a:lnSpc>
                <a:spcPct val="100000"/>
              </a:lnSpc>
              <a:spcBef>
                <a:spcPts val="0"/>
              </a:spcBef>
              <a:spcAft>
                <a:spcPts val="0"/>
              </a:spcAft>
              <a:buNone/>
              <a:defRPr sz="1700"/>
            </a:lvl4pPr>
            <a:lvl5pPr lvl="4" algn="ctr" rtl="0">
              <a:lnSpc>
                <a:spcPct val="100000"/>
              </a:lnSpc>
              <a:spcBef>
                <a:spcPts val="0"/>
              </a:spcBef>
              <a:spcAft>
                <a:spcPts val="0"/>
              </a:spcAft>
              <a:buNone/>
              <a:defRPr sz="1700"/>
            </a:lvl5pPr>
            <a:lvl6pPr lvl="5" algn="ctr" rtl="0">
              <a:lnSpc>
                <a:spcPct val="100000"/>
              </a:lnSpc>
              <a:spcBef>
                <a:spcPts val="0"/>
              </a:spcBef>
              <a:spcAft>
                <a:spcPts val="0"/>
              </a:spcAft>
              <a:buNone/>
              <a:defRPr sz="1700"/>
            </a:lvl6pPr>
            <a:lvl7pPr lvl="6" algn="ctr" rtl="0">
              <a:lnSpc>
                <a:spcPct val="100000"/>
              </a:lnSpc>
              <a:spcBef>
                <a:spcPts val="0"/>
              </a:spcBef>
              <a:spcAft>
                <a:spcPts val="0"/>
              </a:spcAft>
              <a:buNone/>
              <a:defRPr sz="1700"/>
            </a:lvl7pPr>
            <a:lvl8pPr lvl="7" algn="ctr" rtl="0">
              <a:lnSpc>
                <a:spcPct val="100000"/>
              </a:lnSpc>
              <a:spcBef>
                <a:spcPts val="0"/>
              </a:spcBef>
              <a:spcAft>
                <a:spcPts val="0"/>
              </a:spcAft>
              <a:buNone/>
              <a:defRPr sz="1700"/>
            </a:lvl8pPr>
            <a:lvl9pPr lvl="8" algn="ctr" rtl="0">
              <a:lnSpc>
                <a:spcPct val="100000"/>
              </a:lnSpc>
              <a:spcBef>
                <a:spcPts val="0"/>
              </a:spcBef>
              <a:spcAft>
                <a:spcPts val="0"/>
              </a:spcAft>
              <a:buNone/>
              <a:defRPr sz="1700"/>
            </a:lvl9pPr>
          </a:lstStyle>
          <a:p>
            <a:endParaRPr/>
          </a:p>
        </p:txBody>
      </p:sp>
      <p:sp>
        <p:nvSpPr>
          <p:cNvPr id="2178" name="Google Shape;2178;p22"/>
          <p:cNvSpPr txBox="1">
            <a:spLocks noGrp="1"/>
          </p:cNvSpPr>
          <p:nvPr>
            <p:ph type="subTitle" idx="7"/>
          </p:nvPr>
        </p:nvSpPr>
        <p:spPr>
          <a:xfrm>
            <a:off x="5011974" y="3969775"/>
            <a:ext cx="2362200" cy="41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179" name="Google Shape;2179;p22"/>
          <p:cNvSpPr txBox="1">
            <a:spLocks noGrp="1"/>
          </p:cNvSpPr>
          <p:nvPr>
            <p:ph type="title" idx="8"/>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39"/>
        <p:cNvGrpSpPr/>
        <p:nvPr/>
      </p:nvGrpSpPr>
      <p:grpSpPr>
        <a:xfrm>
          <a:off x="0" y="0"/>
          <a:ext cx="0" cy="0"/>
          <a:chOff x="0" y="0"/>
          <a:chExt cx="0" cy="0"/>
        </a:xfrm>
      </p:grpSpPr>
      <p:sp>
        <p:nvSpPr>
          <p:cNvPr id="140" name="Google Shape;140;p3"/>
          <p:cNvSpPr txBox="1">
            <a:spLocks noGrp="1"/>
          </p:cNvSpPr>
          <p:nvPr>
            <p:ph type="title"/>
          </p:nvPr>
        </p:nvSpPr>
        <p:spPr>
          <a:xfrm>
            <a:off x="713225" y="2131163"/>
            <a:ext cx="3789900" cy="10524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42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1" name="Google Shape;141;p3"/>
          <p:cNvSpPr txBox="1">
            <a:spLocks noGrp="1"/>
          </p:cNvSpPr>
          <p:nvPr>
            <p:ph type="title" idx="2" hasCustomPrompt="1"/>
          </p:nvPr>
        </p:nvSpPr>
        <p:spPr>
          <a:xfrm>
            <a:off x="713225" y="1262438"/>
            <a:ext cx="1094400" cy="6633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4800">
                <a:solidFill>
                  <a:schemeClr val="accent4"/>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2" name="Google Shape;142;p3"/>
          <p:cNvSpPr txBox="1">
            <a:spLocks noGrp="1"/>
          </p:cNvSpPr>
          <p:nvPr>
            <p:ph type="subTitle" idx="1"/>
          </p:nvPr>
        </p:nvSpPr>
        <p:spPr>
          <a:xfrm>
            <a:off x="713225" y="3183563"/>
            <a:ext cx="4213500" cy="697500"/>
          </a:xfrm>
          <a:prstGeom prst="rect">
            <a:avLst/>
          </a:prstGeom>
        </p:spPr>
        <p:txBody>
          <a:bodyPr spcFirstLastPara="1" wrap="square" lIns="91425" tIns="91425" rIns="91425" bIns="91425" anchor="ctr" anchorCtr="0">
            <a:noAutofit/>
          </a:bodyPr>
          <a:lstStyle>
            <a:lvl1pPr lvl="0">
              <a:spcBef>
                <a:spcPts val="0"/>
              </a:spcBef>
              <a:spcAft>
                <a:spcPts val="0"/>
              </a:spcAft>
              <a:buNone/>
              <a:defRPr sz="1700">
                <a:solidFill>
                  <a:schemeClr val="accent4"/>
                </a:solidFill>
              </a:defRPr>
            </a:lvl1pPr>
            <a:lvl2pPr lvl="1">
              <a:spcBef>
                <a:spcPts val="0"/>
              </a:spcBef>
              <a:spcAft>
                <a:spcPts val="0"/>
              </a:spcAft>
              <a:buNone/>
              <a:defRPr sz="1700">
                <a:solidFill>
                  <a:schemeClr val="accent4"/>
                </a:solidFill>
              </a:defRPr>
            </a:lvl2pPr>
            <a:lvl3pPr lvl="2">
              <a:spcBef>
                <a:spcPts val="0"/>
              </a:spcBef>
              <a:spcAft>
                <a:spcPts val="0"/>
              </a:spcAft>
              <a:buNone/>
              <a:defRPr sz="1700">
                <a:solidFill>
                  <a:schemeClr val="accent4"/>
                </a:solidFill>
              </a:defRPr>
            </a:lvl3pPr>
            <a:lvl4pPr lvl="3">
              <a:spcBef>
                <a:spcPts val="0"/>
              </a:spcBef>
              <a:spcAft>
                <a:spcPts val="0"/>
              </a:spcAft>
              <a:buNone/>
              <a:defRPr sz="1700">
                <a:solidFill>
                  <a:schemeClr val="accent4"/>
                </a:solidFill>
              </a:defRPr>
            </a:lvl4pPr>
            <a:lvl5pPr lvl="4">
              <a:spcBef>
                <a:spcPts val="0"/>
              </a:spcBef>
              <a:spcAft>
                <a:spcPts val="0"/>
              </a:spcAft>
              <a:buNone/>
              <a:defRPr sz="1700">
                <a:solidFill>
                  <a:schemeClr val="accent4"/>
                </a:solidFill>
              </a:defRPr>
            </a:lvl5pPr>
            <a:lvl6pPr lvl="5">
              <a:spcBef>
                <a:spcPts val="0"/>
              </a:spcBef>
              <a:spcAft>
                <a:spcPts val="0"/>
              </a:spcAft>
              <a:buNone/>
              <a:defRPr sz="1700">
                <a:solidFill>
                  <a:schemeClr val="accent4"/>
                </a:solidFill>
              </a:defRPr>
            </a:lvl6pPr>
            <a:lvl7pPr lvl="6">
              <a:spcBef>
                <a:spcPts val="0"/>
              </a:spcBef>
              <a:spcAft>
                <a:spcPts val="0"/>
              </a:spcAft>
              <a:buNone/>
              <a:defRPr sz="1700">
                <a:solidFill>
                  <a:schemeClr val="accent4"/>
                </a:solidFill>
              </a:defRPr>
            </a:lvl7pPr>
            <a:lvl8pPr lvl="7">
              <a:spcBef>
                <a:spcPts val="0"/>
              </a:spcBef>
              <a:spcAft>
                <a:spcPts val="0"/>
              </a:spcAft>
              <a:buNone/>
              <a:defRPr sz="1700">
                <a:solidFill>
                  <a:schemeClr val="accent4"/>
                </a:solidFill>
              </a:defRPr>
            </a:lvl8pPr>
            <a:lvl9pPr lvl="8">
              <a:spcBef>
                <a:spcPts val="0"/>
              </a:spcBef>
              <a:spcAft>
                <a:spcPts val="0"/>
              </a:spcAft>
              <a:buNone/>
              <a:defRPr sz="1700">
                <a:solidFill>
                  <a:schemeClr val="accent4"/>
                </a:solidFill>
              </a:defRPr>
            </a:lvl9pPr>
          </a:lstStyle>
          <a:p>
            <a:endParaRPr/>
          </a:p>
        </p:txBody>
      </p:sp>
      <p:sp>
        <p:nvSpPr>
          <p:cNvPr id="143" name="Google Shape;143;p3"/>
          <p:cNvSpPr/>
          <p:nvPr/>
        </p:nvSpPr>
        <p:spPr>
          <a:xfrm>
            <a:off x="9012640" y="40524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7" y="1642"/>
                  <a:pt x="1642" y="1277"/>
                  <a:pt x="1642" y="821"/>
                </a:cubicBezTo>
                <a:cubicBezTo>
                  <a:pt x="1642" y="365"/>
                  <a:pt x="1277"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9012640" y="42861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7" y="1642"/>
                  <a:pt x="1642" y="1277"/>
                  <a:pt x="1642" y="821"/>
                </a:cubicBezTo>
                <a:cubicBezTo>
                  <a:pt x="1642" y="365"/>
                  <a:pt x="1277"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9012640" y="45198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7" y="1672"/>
                  <a:pt x="1642" y="1277"/>
                  <a:pt x="1642" y="851"/>
                </a:cubicBezTo>
                <a:cubicBezTo>
                  <a:pt x="1642" y="396"/>
                  <a:pt x="1277"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9002248" y="4754255"/>
            <a:ext cx="72933" cy="62998"/>
          </a:xfrm>
          <a:custGeom>
            <a:avLst/>
            <a:gdLst/>
            <a:ahLst/>
            <a:cxnLst/>
            <a:rect l="l" t="t" r="r" b="b"/>
            <a:pathLst>
              <a:path w="1916" h="1655" extrusionOk="0">
                <a:moveTo>
                  <a:pt x="1092" y="0"/>
                </a:moveTo>
                <a:cubicBezTo>
                  <a:pt x="890" y="0"/>
                  <a:pt x="685" y="78"/>
                  <a:pt x="517" y="256"/>
                </a:cubicBezTo>
                <a:cubicBezTo>
                  <a:pt x="0" y="773"/>
                  <a:pt x="365" y="1654"/>
                  <a:pt x="1095"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9002248" y="4988463"/>
            <a:ext cx="72933" cy="62465"/>
          </a:xfrm>
          <a:custGeom>
            <a:avLst/>
            <a:gdLst/>
            <a:ahLst/>
            <a:cxnLst/>
            <a:rect l="l" t="t" r="r" b="b"/>
            <a:pathLst>
              <a:path w="1916" h="1641" extrusionOk="0">
                <a:moveTo>
                  <a:pt x="1091" y="1"/>
                </a:moveTo>
                <a:cubicBezTo>
                  <a:pt x="890" y="1"/>
                  <a:pt x="684" y="75"/>
                  <a:pt x="517" y="243"/>
                </a:cubicBezTo>
                <a:cubicBezTo>
                  <a:pt x="0" y="759"/>
                  <a:pt x="365" y="1641"/>
                  <a:pt x="1095" y="1641"/>
                </a:cubicBezTo>
                <a:cubicBezTo>
                  <a:pt x="1550" y="1641"/>
                  <a:pt x="1915"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8759590" y="4052202"/>
            <a:ext cx="73770" cy="62769"/>
          </a:xfrm>
          <a:custGeom>
            <a:avLst/>
            <a:gdLst/>
            <a:ahLst/>
            <a:cxnLst/>
            <a:rect l="l" t="t" r="r" b="b"/>
            <a:pathLst>
              <a:path w="1938" h="1649" extrusionOk="0">
                <a:moveTo>
                  <a:pt x="1098" y="1"/>
                </a:moveTo>
                <a:cubicBezTo>
                  <a:pt x="891" y="1"/>
                  <a:pt x="680" y="79"/>
                  <a:pt x="509" y="250"/>
                </a:cubicBezTo>
                <a:cubicBezTo>
                  <a:pt x="1" y="788"/>
                  <a:pt x="374" y="1649"/>
                  <a:pt x="1080" y="1649"/>
                </a:cubicBezTo>
                <a:cubicBezTo>
                  <a:pt x="1092" y="1649"/>
                  <a:pt x="1105" y="1648"/>
                  <a:pt x="1117" y="1648"/>
                </a:cubicBezTo>
                <a:cubicBezTo>
                  <a:pt x="1573" y="1648"/>
                  <a:pt x="1937" y="1253"/>
                  <a:pt x="1937" y="827"/>
                </a:cubicBezTo>
                <a:cubicBezTo>
                  <a:pt x="1917" y="319"/>
                  <a:pt x="1516" y="1"/>
                  <a:pt x="10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8760428"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8760428"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8760428" y="4754255"/>
            <a:ext cx="72933" cy="62998"/>
          </a:xfrm>
          <a:custGeom>
            <a:avLst/>
            <a:gdLst/>
            <a:ahLst/>
            <a:cxnLst/>
            <a:rect l="l" t="t" r="r" b="b"/>
            <a:pathLst>
              <a:path w="1916" h="1655" extrusionOk="0">
                <a:moveTo>
                  <a:pt x="1092" y="0"/>
                </a:moveTo>
                <a:cubicBezTo>
                  <a:pt x="891" y="0"/>
                  <a:pt x="685" y="78"/>
                  <a:pt x="517" y="256"/>
                </a:cubicBezTo>
                <a:cubicBezTo>
                  <a:pt x="1" y="773"/>
                  <a:pt x="365" y="1654"/>
                  <a:pt x="1095" y="1654"/>
                </a:cubicBezTo>
                <a:cubicBezTo>
                  <a:pt x="1551"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8760428"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5" y="1276"/>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8527894"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1" y="1277"/>
                  <a:pt x="1641" y="821"/>
                </a:cubicBezTo>
                <a:cubicBezTo>
                  <a:pt x="1641"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8527894"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8527894"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8516323" y="4754255"/>
            <a:ext cx="74074" cy="62998"/>
          </a:xfrm>
          <a:custGeom>
            <a:avLst/>
            <a:gdLst/>
            <a:ahLst/>
            <a:cxnLst/>
            <a:rect l="l" t="t" r="r" b="b"/>
            <a:pathLst>
              <a:path w="1946" h="1655" extrusionOk="0">
                <a:moveTo>
                  <a:pt x="1113" y="0"/>
                </a:moveTo>
                <a:cubicBezTo>
                  <a:pt x="907" y="0"/>
                  <a:pt x="694" y="78"/>
                  <a:pt x="517" y="256"/>
                </a:cubicBezTo>
                <a:cubicBezTo>
                  <a:pt x="0" y="773"/>
                  <a:pt x="395" y="1654"/>
                  <a:pt x="1125" y="1654"/>
                </a:cubicBezTo>
                <a:cubicBezTo>
                  <a:pt x="1581" y="1654"/>
                  <a:pt x="1945" y="1289"/>
                  <a:pt x="1945" y="833"/>
                </a:cubicBezTo>
                <a:cubicBezTo>
                  <a:pt x="1945"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8516323" y="4988463"/>
            <a:ext cx="74074" cy="62465"/>
          </a:xfrm>
          <a:custGeom>
            <a:avLst/>
            <a:gdLst/>
            <a:ahLst/>
            <a:cxnLst/>
            <a:rect l="l" t="t" r="r" b="b"/>
            <a:pathLst>
              <a:path w="1946" h="1641" extrusionOk="0">
                <a:moveTo>
                  <a:pt x="1099" y="1"/>
                </a:moveTo>
                <a:cubicBezTo>
                  <a:pt x="893" y="1"/>
                  <a:pt x="684" y="75"/>
                  <a:pt x="517" y="243"/>
                </a:cubicBezTo>
                <a:cubicBezTo>
                  <a:pt x="0" y="759"/>
                  <a:pt x="395" y="1641"/>
                  <a:pt x="1125" y="1641"/>
                </a:cubicBezTo>
                <a:cubicBezTo>
                  <a:pt x="1581" y="1641"/>
                  <a:pt x="1945" y="1276"/>
                  <a:pt x="1945" y="820"/>
                </a:cubicBezTo>
                <a:cubicBezTo>
                  <a:pt x="1945" y="327"/>
                  <a:pt x="1528"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8274502" y="4052202"/>
            <a:ext cx="72933" cy="62731"/>
          </a:xfrm>
          <a:custGeom>
            <a:avLst/>
            <a:gdLst/>
            <a:ahLst/>
            <a:cxnLst/>
            <a:rect l="l" t="t" r="r" b="b"/>
            <a:pathLst>
              <a:path w="1916" h="1648" extrusionOk="0">
                <a:moveTo>
                  <a:pt x="1105" y="1"/>
                </a:moveTo>
                <a:cubicBezTo>
                  <a:pt x="899" y="1"/>
                  <a:pt x="688" y="79"/>
                  <a:pt x="517" y="250"/>
                </a:cubicBezTo>
                <a:cubicBezTo>
                  <a:pt x="0" y="766"/>
                  <a:pt x="365" y="1648"/>
                  <a:pt x="1095" y="1648"/>
                </a:cubicBezTo>
                <a:cubicBezTo>
                  <a:pt x="1551" y="1648"/>
                  <a:pt x="1915" y="1283"/>
                  <a:pt x="1915" y="827"/>
                </a:cubicBezTo>
                <a:cubicBezTo>
                  <a:pt x="1915"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8274502" y="4286181"/>
            <a:ext cx="72933" cy="62465"/>
          </a:xfrm>
          <a:custGeom>
            <a:avLst/>
            <a:gdLst/>
            <a:ahLst/>
            <a:cxnLst/>
            <a:rect l="l" t="t" r="r" b="b"/>
            <a:pathLst>
              <a:path w="1916" h="1641" extrusionOk="0">
                <a:moveTo>
                  <a:pt x="1092" y="0"/>
                </a:moveTo>
                <a:cubicBezTo>
                  <a:pt x="890" y="0"/>
                  <a:pt x="684" y="75"/>
                  <a:pt x="517" y="243"/>
                </a:cubicBezTo>
                <a:cubicBezTo>
                  <a:pt x="0" y="759"/>
                  <a:pt x="365" y="1641"/>
                  <a:pt x="1095" y="1641"/>
                </a:cubicBezTo>
                <a:cubicBezTo>
                  <a:pt x="1551" y="164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8274502" y="4519894"/>
            <a:ext cx="72933" cy="63645"/>
          </a:xfrm>
          <a:custGeom>
            <a:avLst/>
            <a:gdLst/>
            <a:ahLst/>
            <a:cxnLst/>
            <a:rect l="l" t="t" r="r" b="b"/>
            <a:pathLst>
              <a:path w="1916" h="1672" extrusionOk="0">
                <a:moveTo>
                  <a:pt x="1092" y="0"/>
                </a:moveTo>
                <a:cubicBezTo>
                  <a:pt x="890" y="0"/>
                  <a:pt x="684" y="75"/>
                  <a:pt x="517" y="243"/>
                </a:cubicBezTo>
                <a:cubicBezTo>
                  <a:pt x="0" y="759"/>
                  <a:pt x="365" y="1671"/>
                  <a:pt x="1095" y="1671"/>
                </a:cubicBezTo>
                <a:cubicBezTo>
                  <a:pt x="1551" y="167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8274502" y="4754255"/>
            <a:ext cx="72933" cy="62998"/>
          </a:xfrm>
          <a:custGeom>
            <a:avLst/>
            <a:gdLst/>
            <a:ahLst/>
            <a:cxnLst/>
            <a:rect l="l" t="t" r="r" b="b"/>
            <a:pathLst>
              <a:path w="1916" h="1655" extrusionOk="0">
                <a:moveTo>
                  <a:pt x="1092" y="0"/>
                </a:moveTo>
                <a:cubicBezTo>
                  <a:pt x="891" y="0"/>
                  <a:pt x="685" y="78"/>
                  <a:pt x="517" y="256"/>
                </a:cubicBezTo>
                <a:cubicBezTo>
                  <a:pt x="0" y="773"/>
                  <a:pt x="365" y="1654"/>
                  <a:pt x="1095" y="1654"/>
                </a:cubicBezTo>
                <a:cubicBezTo>
                  <a:pt x="1551"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8274502" y="4988463"/>
            <a:ext cx="72933" cy="62465"/>
          </a:xfrm>
          <a:custGeom>
            <a:avLst/>
            <a:gdLst/>
            <a:ahLst/>
            <a:cxnLst/>
            <a:rect l="l" t="t" r="r" b="b"/>
            <a:pathLst>
              <a:path w="1916" h="1641" extrusionOk="0">
                <a:moveTo>
                  <a:pt x="1092" y="1"/>
                </a:moveTo>
                <a:cubicBezTo>
                  <a:pt x="890" y="1"/>
                  <a:pt x="684" y="75"/>
                  <a:pt x="517" y="243"/>
                </a:cubicBezTo>
                <a:cubicBezTo>
                  <a:pt x="0" y="759"/>
                  <a:pt x="365" y="1641"/>
                  <a:pt x="1095" y="1641"/>
                </a:cubicBezTo>
                <a:cubicBezTo>
                  <a:pt x="1551" y="1641"/>
                  <a:pt x="1915" y="1276"/>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8041931" y="4052430"/>
            <a:ext cx="63683" cy="62503"/>
          </a:xfrm>
          <a:custGeom>
            <a:avLst/>
            <a:gdLst/>
            <a:ahLst/>
            <a:cxnLst/>
            <a:rect l="l" t="t" r="r" b="b"/>
            <a:pathLst>
              <a:path w="1673" h="1642" extrusionOk="0">
                <a:moveTo>
                  <a:pt x="822" y="1"/>
                </a:moveTo>
                <a:cubicBezTo>
                  <a:pt x="366" y="1"/>
                  <a:pt x="1" y="365"/>
                  <a:pt x="1" y="821"/>
                </a:cubicBezTo>
                <a:cubicBezTo>
                  <a:pt x="1" y="1277"/>
                  <a:pt x="366" y="1642"/>
                  <a:pt x="822" y="1642"/>
                </a:cubicBezTo>
                <a:cubicBezTo>
                  <a:pt x="1277" y="1642"/>
                  <a:pt x="1673" y="1277"/>
                  <a:pt x="1673" y="821"/>
                </a:cubicBezTo>
                <a:cubicBezTo>
                  <a:pt x="1673" y="365"/>
                  <a:pt x="1277"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8041931" y="4286143"/>
            <a:ext cx="63683" cy="62503"/>
          </a:xfrm>
          <a:custGeom>
            <a:avLst/>
            <a:gdLst/>
            <a:ahLst/>
            <a:cxnLst/>
            <a:rect l="l" t="t" r="r" b="b"/>
            <a:pathLst>
              <a:path w="1673" h="1642" extrusionOk="0">
                <a:moveTo>
                  <a:pt x="822" y="0"/>
                </a:moveTo>
                <a:cubicBezTo>
                  <a:pt x="366" y="0"/>
                  <a:pt x="1" y="365"/>
                  <a:pt x="1" y="821"/>
                </a:cubicBezTo>
                <a:cubicBezTo>
                  <a:pt x="1" y="1277"/>
                  <a:pt x="366" y="1642"/>
                  <a:pt x="822" y="1642"/>
                </a:cubicBezTo>
                <a:cubicBezTo>
                  <a:pt x="1277" y="1642"/>
                  <a:pt x="1673" y="1277"/>
                  <a:pt x="1673" y="821"/>
                </a:cubicBezTo>
                <a:cubicBezTo>
                  <a:pt x="1673" y="365"/>
                  <a:pt x="1277"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8041931" y="4519856"/>
            <a:ext cx="63683" cy="63683"/>
          </a:xfrm>
          <a:custGeom>
            <a:avLst/>
            <a:gdLst/>
            <a:ahLst/>
            <a:cxnLst/>
            <a:rect l="l" t="t" r="r" b="b"/>
            <a:pathLst>
              <a:path w="1673" h="1673" extrusionOk="0">
                <a:moveTo>
                  <a:pt x="822" y="0"/>
                </a:moveTo>
                <a:cubicBezTo>
                  <a:pt x="366" y="0"/>
                  <a:pt x="1" y="396"/>
                  <a:pt x="1" y="851"/>
                </a:cubicBezTo>
                <a:cubicBezTo>
                  <a:pt x="1" y="1277"/>
                  <a:pt x="366" y="1672"/>
                  <a:pt x="822" y="1672"/>
                </a:cubicBezTo>
                <a:cubicBezTo>
                  <a:pt x="1277" y="1672"/>
                  <a:pt x="1673" y="1277"/>
                  <a:pt x="1673" y="851"/>
                </a:cubicBezTo>
                <a:cubicBezTo>
                  <a:pt x="1673" y="396"/>
                  <a:pt x="1277"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8031539" y="4754255"/>
            <a:ext cx="74074" cy="62998"/>
          </a:xfrm>
          <a:custGeom>
            <a:avLst/>
            <a:gdLst/>
            <a:ahLst/>
            <a:cxnLst/>
            <a:rect l="l" t="t" r="r" b="b"/>
            <a:pathLst>
              <a:path w="1946" h="1655" extrusionOk="0">
                <a:moveTo>
                  <a:pt x="1099" y="0"/>
                </a:moveTo>
                <a:cubicBezTo>
                  <a:pt x="894" y="0"/>
                  <a:pt x="685" y="78"/>
                  <a:pt x="517" y="256"/>
                </a:cubicBezTo>
                <a:cubicBezTo>
                  <a:pt x="0" y="773"/>
                  <a:pt x="365" y="1654"/>
                  <a:pt x="1095" y="1654"/>
                </a:cubicBezTo>
                <a:cubicBezTo>
                  <a:pt x="1550" y="1654"/>
                  <a:pt x="1946" y="1289"/>
                  <a:pt x="1915" y="833"/>
                </a:cubicBezTo>
                <a:cubicBezTo>
                  <a:pt x="1936" y="340"/>
                  <a:pt x="1526"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8031539" y="4988463"/>
            <a:ext cx="74074" cy="62465"/>
          </a:xfrm>
          <a:custGeom>
            <a:avLst/>
            <a:gdLst/>
            <a:ahLst/>
            <a:cxnLst/>
            <a:rect l="l" t="t" r="r" b="b"/>
            <a:pathLst>
              <a:path w="1946" h="1641" extrusionOk="0">
                <a:moveTo>
                  <a:pt x="1091" y="1"/>
                </a:moveTo>
                <a:cubicBezTo>
                  <a:pt x="890" y="1"/>
                  <a:pt x="684" y="75"/>
                  <a:pt x="517" y="243"/>
                </a:cubicBezTo>
                <a:cubicBezTo>
                  <a:pt x="0" y="759"/>
                  <a:pt x="365" y="1641"/>
                  <a:pt x="1095" y="1641"/>
                </a:cubicBezTo>
                <a:cubicBezTo>
                  <a:pt x="1550" y="1641"/>
                  <a:pt x="1946"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7788577" y="4052202"/>
            <a:ext cx="74074" cy="62731"/>
          </a:xfrm>
          <a:custGeom>
            <a:avLst/>
            <a:gdLst/>
            <a:ahLst/>
            <a:cxnLst/>
            <a:rect l="l" t="t" r="r" b="b"/>
            <a:pathLst>
              <a:path w="1946" h="1648" extrusionOk="0">
                <a:moveTo>
                  <a:pt x="1106" y="1"/>
                </a:moveTo>
                <a:cubicBezTo>
                  <a:pt x="899" y="1"/>
                  <a:pt x="688" y="79"/>
                  <a:pt x="517" y="250"/>
                </a:cubicBezTo>
                <a:cubicBezTo>
                  <a:pt x="0" y="766"/>
                  <a:pt x="395" y="1648"/>
                  <a:pt x="1125" y="1648"/>
                </a:cubicBezTo>
                <a:cubicBezTo>
                  <a:pt x="1581" y="1648"/>
                  <a:pt x="1945" y="1253"/>
                  <a:pt x="1945" y="827"/>
                </a:cubicBezTo>
                <a:cubicBezTo>
                  <a:pt x="1925"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7788881" y="4286181"/>
            <a:ext cx="73770" cy="62503"/>
          </a:xfrm>
          <a:custGeom>
            <a:avLst/>
            <a:gdLst/>
            <a:ahLst/>
            <a:cxnLst/>
            <a:rect l="l" t="t" r="r" b="b"/>
            <a:pathLst>
              <a:path w="1938" h="1642" extrusionOk="0">
                <a:moveTo>
                  <a:pt x="1091" y="0"/>
                </a:moveTo>
                <a:cubicBezTo>
                  <a:pt x="885" y="0"/>
                  <a:pt x="676" y="75"/>
                  <a:pt x="509" y="243"/>
                </a:cubicBezTo>
                <a:cubicBezTo>
                  <a:pt x="1" y="751"/>
                  <a:pt x="345" y="1642"/>
                  <a:pt x="1080" y="1642"/>
                </a:cubicBezTo>
                <a:cubicBezTo>
                  <a:pt x="1092" y="1642"/>
                  <a:pt x="1104" y="1641"/>
                  <a:pt x="1117" y="1641"/>
                </a:cubicBezTo>
                <a:cubicBezTo>
                  <a:pt x="1573" y="1641"/>
                  <a:pt x="1907" y="1276"/>
                  <a:pt x="1937" y="820"/>
                </a:cubicBezTo>
                <a:cubicBezTo>
                  <a:pt x="1937" y="327"/>
                  <a:pt x="1521"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7788577" y="4519933"/>
            <a:ext cx="74074" cy="63607"/>
          </a:xfrm>
          <a:custGeom>
            <a:avLst/>
            <a:gdLst/>
            <a:ahLst/>
            <a:cxnLst/>
            <a:rect l="l" t="t" r="r" b="b"/>
            <a:pathLst>
              <a:path w="1946" h="1671" extrusionOk="0">
                <a:moveTo>
                  <a:pt x="1088" y="0"/>
                </a:moveTo>
                <a:cubicBezTo>
                  <a:pt x="887" y="0"/>
                  <a:pt x="683" y="75"/>
                  <a:pt x="517" y="242"/>
                </a:cubicBezTo>
                <a:cubicBezTo>
                  <a:pt x="0" y="789"/>
                  <a:pt x="365" y="1670"/>
                  <a:pt x="1125" y="1670"/>
                </a:cubicBezTo>
                <a:cubicBezTo>
                  <a:pt x="1581" y="1640"/>
                  <a:pt x="1945" y="1275"/>
                  <a:pt x="1945" y="849"/>
                </a:cubicBezTo>
                <a:cubicBezTo>
                  <a:pt x="1925" y="334"/>
                  <a:pt x="1513"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7788577" y="4754255"/>
            <a:ext cx="74074" cy="62998"/>
          </a:xfrm>
          <a:custGeom>
            <a:avLst/>
            <a:gdLst/>
            <a:ahLst/>
            <a:cxnLst/>
            <a:rect l="l" t="t" r="r" b="b"/>
            <a:pathLst>
              <a:path w="1946" h="1655" extrusionOk="0">
                <a:moveTo>
                  <a:pt x="1100" y="0"/>
                </a:moveTo>
                <a:cubicBezTo>
                  <a:pt x="894" y="0"/>
                  <a:pt x="684" y="78"/>
                  <a:pt x="517" y="256"/>
                </a:cubicBezTo>
                <a:cubicBezTo>
                  <a:pt x="0" y="773"/>
                  <a:pt x="365" y="1654"/>
                  <a:pt x="1125" y="1654"/>
                </a:cubicBezTo>
                <a:cubicBezTo>
                  <a:pt x="1581" y="1654"/>
                  <a:pt x="1915" y="1289"/>
                  <a:pt x="1945" y="833"/>
                </a:cubicBezTo>
                <a:cubicBezTo>
                  <a:pt x="1945" y="340"/>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7788881" y="4988463"/>
            <a:ext cx="73770" cy="62503"/>
          </a:xfrm>
          <a:custGeom>
            <a:avLst/>
            <a:gdLst/>
            <a:ahLst/>
            <a:cxnLst/>
            <a:rect l="l" t="t" r="r" b="b"/>
            <a:pathLst>
              <a:path w="1938" h="1642" extrusionOk="0">
                <a:moveTo>
                  <a:pt x="1084" y="1"/>
                </a:moveTo>
                <a:cubicBezTo>
                  <a:pt x="882" y="1"/>
                  <a:pt x="676" y="75"/>
                  <a:pt x="509" y="243"/>
                </a:cubicBezTo>
                <a:cubicBezTo>
                  <a:pt x="1" y="751"/>
                  <a:pt x="345" y="1642"/>
                  <a:pt x="1080" y="1642"/>
                </a:cubicBezTo>
                <a:cubicBezTo>
                  <a:pt x="1092" y="1642"/>
                  <a:pt x="1104" y="1641"/>
                  <a:pt x="1117" y="1641"/>
                </a:cubicBezTo>
                <a:cubicBezTo>
                  <a:pt x="1573" y="1641"/>
                  <a:pt x="1937" y="1276"/>
                  <a:pt x="1937" y="820"/>
                </a:cubicBezTo>
                <a:cubicBezTo>
                  <a:pt x="1917" y="327"/>
                  <a:pt x="1507"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7557185"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1" y="1277"/>
                  <a:pt x="1641" y="821"/>
                </a:cubicBezTo>
                <a:cubicBezTo>
                  <a:pt x="1641"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7557185"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7557185"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7546756" y="4754255"/>
            <a:ext cx="72933" cy="62998"/>
          </a:xfrm>
          <a:custGeom>
            <a:avLst/>
            <a:gdLst/>
            <a:ahLst/>
            <a:cxnLst/>
            <a:rect l="l" t="t" r="r" b="b"/>
            <a:pathLst>
              <a:path w="1916" h="1655" extrusionOk="0">
                <a:moveTo>
                  <a:pt x="1092" y="0"/>
                </a:moveTo>
                <a:cubicBezTo>
                  <a:pt x="891" y="0"/>
                  <a:pt x="685" y="78"/>
                  <a:pt x="517" y="256"/>
                </a:cubicBezTo>
                <a:cubicBezTo>
                  <a:pt x="0" y="773"/>
                  <a:pt x="365" y="1654"/>
                  <a:pt x="1095" y="1654"/>
                </a:cubicBezTo>
                <a:cubicBezTo>
                  <a:pt x="1551"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7546756" y="4988463"/>
            <a:ext cx="72933" cy="62465"/>
          </a:xfrm>
          <a:custGeom>
            <a:avLst/>
            <a:gdLst/>
            <a:ahLst/>
            <a:cxnLst/>
            <a:rect l="l" t="t" r="r" b="b"/>
            <a:pathLst>
              <a:path w="1916" h="1641" extrusionOk="0">
                <a:moveTo>
                  <a:pt x="1092" y="1"/>
                </a:moveTo>
                <a:cubicBezTo>
                  <a:pt x="890" y="1"/>
                  <a:pt x="685" y="75"/>
                  <a:pt x="517" y="243"/>
                </a:cubicBezTo>
                <a:cubicBezTo>
                  <a:pt x="0" y="759"/>
                  <a:pt x="365" y="1641"/>
                  <a:pt x="1095" y="1641"/>
                </a:cubicBezTo>
                <a:cubicBezTo>
                  <a:pt x="1551" y="1641"/>
                  <a:pt x="1915" y="1276"/>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7303793" y="4052202"/>
            <a:ext cx="74074" cy="62731"/>
          </a:xfrm>
          <a:custGeom>
            <a:avLst/>
            <a:gdLst/>
            <a:ahLst/>
            <a:cxnLst/>
            <a:rect l="l" t="t" r="r" b="b"/>
            <a:pathLst>
              <a:path w="1946" h="1648" extrusionOk="0">
                <a:moveTo>
                  <a:pt x="1106" y="1"/>
                </a:moveTo>
                <a:cubicBezTo>
                  <a:pt x="899" y="1"/>
                  <a:pt x="688" y="79"/>
                  <a:pt x="517" y="250"/>
                </a:cubicBezTo>
                <a:cubicBezTo>
                  <a:pt x="0" y="766"/>
                  <a:pt x="365" y="1648"/>
                  <a:pt x="1095" y="1648"/>
                </a:cubicBezTo>
                <a:cubicBezTo>
                  <a:pt x="1581" y="1648"/>
                  <a:pt x="1946" y="1283"/>
                  <a:pt x="1946" y="827"/>
                </a:cubicBezTo>
                <a:cubicBezTo>
                  <a:pt x="1925"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7303793" y="4286181"/>
            <a:ext cx="74074" cy="62465"/>
          </a:xfrm>
          <a:custGeom>
            <a:avLst/>
            <a:gdLst/>
            <a:ahLst/>
            <a:cxnLst/>
            <a:rect l="l" t="t" r="r" b="b"/>
            <a:pathLst>
              <a:path w="1946" h="1641" extrusionOk="0">
                <a:moveTo>
                  <a:pt x="1098" y="0"/>
                </a:moveTo>
                <a:cubicBezTo>
                  <a:pt x="893" y="0"/>
                  <a:pt x="684" y="75"/>
                  <a:pt x="517" y="243"/>
                </a:cubicBezTo>
                <a:cubicBezTo>
                  <a:pt x="0" y="759"/>
                  <a:pt x="365" y="1641"/>
                  <a:pt x="1095" y="1641"/>
                </a:cubicBezTo>
                <a:cubicBezTo>
                  <a:pt x="1551" y="1641"/>
                  <a:pt x="1946" y="1276"/>
                  <a:pt x="1915" y="820"/>
                </a:cubicBezTo>
                <a:cubicBezTo>
                  <a:pt x="1936" y="327"/>
                  <a:pt x="1526" y="0"/>
                  <a:pt x="1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7303793" y="4519894"/>
            <a:ext cx="74074" cy="63645"/>
          </a:xfrm>
          <a:custGeom>
            <a:avLst/>
            <a:gdLst/>
            <a:ahLst/>
            <a:cxnLst/>
            <a:rect l="l" t="t" r="r" b="b"/>
            <a:pathLst>
              <a:path w="1946" h="1672" extrusionOk="0">
                <a:moveTo>
                  <a:pt x="1098" y="0"/>
                </a:moveTo>
                <a:cubicBezTo>
                  <a:pt x="893" y="0"/>
                  <a:pt x="684" y="75"/>
                  <a:pt x="517" y="243"/>
                </a:cubicBezTo>
                <a:cubicBezTo>
                  <a:pt x="0" y="759"/>
                  <a:pt x="365" y="1671"/>
                  <a:pt x="1095" y="1671"/>
                </a:cubicBezTo>
                <a:cubicBezTo>
                  <a:pt x="1551" y="1671"/>
                  <a:pt x="1946" y="1306"/>
                  <a:pt x="1915" y="820"/>
                </a:cubicBezTo>
                <a:cubicBezTo>
                  <a:pt x="1936" y="327"/>
                  <a:pt x="1526" y="0"/>
                  <a:pt x="1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7303793" y="4754255"/>
            <a:ext cx="74074" cy="62998"/>
          </a:xfrm>
          <a:custGeom>
            <a:avLst/>
            <a:gdLst/>
            <a:ahLst/>
            <a:cxnLst/>
            <a:rect l="l" t="t" r="r" b="b"/>
            <a:pathLst>
              <a:path w="1946" h="1655" extrusionOk="0">
                <a:moveTo>
                  <a:pt x="1099" y="0"/>
                </a:moveTo>
                <a:cubicBezTo>
                  <a:pt x="894" y="0"/>
                  <a:pt x="685" y="78"/>
                  <a:pt x="517" y="256"/>
                </a:cubicBezTo>
                <a:cubicBezTo>
                  <a:pt x="0" y="773"/>
                  <a:pt x="365" y="1654"/>
                  <a:pt x="1095" y="1654"/>
                </a:cubicBezTo>
                <a:cubicBezTo>
                  <a:pt x="1551" y="1654"/>
                  <a:pt x="1946" y="1289"/>
                  <a:pt x="1915" y="833"/>
                </a:cubicBezTo>
                <a:cubicBezTo>
                  <a:pt x="1936" y="340"/>
                  <a:pt x="1526"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7303793" y="4988463"/>
            <a:ext cx="74074" cy="62465"/>
          </a:xfrm>
          <a:custGeom>
            <a:avLst/>
            <a:gdLst/>
            <a:ahLst/>
            <a:cxnLst/>
            <a:rect l="l" t="t" r="r" b="b"/>
            <a:pathLst>
              <a:path w="1946" h="1641" extrusionOk="0">
                <a:moveTo>
                  <a:pt x="1098" y="1"/>
                </a:moveTo>
                <a:cubicBezTo>
                  <a:pt x="893" y="1"/>
                  <a:pt x="684" y="75"/>
                  <a:pt x="517" y="243"/>
                </a:cubicBezTo>
                <a:cubicBezTo>
                  <a:pt x="0" y="759"/>
                  <a:pt x="365" y="1641"/>
                  <a:pt x="1095" y="1641"/>
                </a:cubicBezTo>
                <a:cubicBezTo>
                  <a:pt x="1551" y="1641"/>
                  <a:pt x="1946" y="1276"/>
                  <a:pt x="1915" y="820"/>
                </a:cubicBezTo>
                <a:cubicBezTo>
                  <a:pt x="1936" y="327"/>
                  <a:pt x="1526" y="1"/>
                  <a:pt x="10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7072402"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7072402"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7072402"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7060830" y="4754255"/>
            <a:ext cx="74074" cy="62998"/>
          </a:xfrm>
          <a:custGeom>
            <a:avLst/>
            <a:gdLst/>
            <a:ahLst/>
            <a:cxnLst/>
            <a:rect l="l" t="t" r="r" b="b"/>
            <a:pathLst>
              <a:path w="1946" h="1655" extrusionOk="0">
                <a:moveTo>
                  <a:pt x="1113" y="0"/>
                </a:moveTo>
                <a:cubicBezTo>
                  <a:pt x="907" y="0"/>
                  <a:pt x="694" y="78"/>
                  <a:pt x="517" y="256"/>
                </a:cubicBezTo>
                <a:cubicBezTo>
                  <a:pt x="0" y="773"/>
                  <a:pt x="395"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7060830" y="4988463"/>
            <a:ext cx="74074" cy="62465"/>
          </a:xfrm>
          <a:custGeom>
            <a:avLst/>
            <a:gdLst/>
            <a:ahLst/>
            <a:cxnLst/>
            <a:rect l="l" t="t" r="r" b="b"/>
            <a:pathLst>
              <a:path w="1946" h="1641" extrusionOk="0">
                <a:moveTo>
                  <a:pt x="1099" y="1"/>
                </a:moveTo>
                <a:cubicBezTo>
                  <a:pt x="893" y="1"/>
                  <a:pt x="684" y="75"/>
                  <a:pt x="517" y="243"/>
                </a:cubicBezTo>
                <a:cubicBezTo>
                  <a:pt x="0" y="759"/>
                  <a:pt x="395"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6819010" y="4052202"/>
            <a:ext cx="72933" cy="62731"/>
          </a:xfrm>
          <a:custGeom>
            <a:avLst/>
            <a:gdLst/>
            <a:ahLst/>
            <a:cxnLst/>
            <a:rect l="l" t="t" r="r" b="b"/>
            <a:pathLst>
              <a:path w="1916" h="1648" extrusionOk="0">
                <a:moveTo>
                  <a:pt x="1105" y="1"/>
                </a:moveTo>
                <a:cubicBezTo>
                  <a:pt x="899" y="1"/>
                  <a:pt x="688" y="79"/>
                  <a:pt x="517" y="250"/>
                </a:cubicBezTo>
                <a:cubicBezTo>
                  <a:pt x="1" y="766"/>
                  <a:pt x="365" y="1648"/>
                  <a:pt x="1095" y="1648"/>
                </a:cubicBezTo>
                <a:cubicBezTo>
                  <a:pt x="1551" y="1648"/>
                  <a:pt x="1915" y="1283"/>
                  <a:pt x="1915" y="827"/>
                </a:cubicBezTo>
                <a:cubicBezTo>
                  <a:pt x="1915"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6819010"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6819010"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5" y="1276"/>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6819010" y="4754255"/>
            <a:ext cx="72933" cy="62998"/>
          </a:xfrm>
          <a:custGeom>
            <a:avLst/>
            <a:gdLst/>
            <a:ahLst/>
            <a:cxnLst/>
            <a:rect l="l" t="t" r="r" b="b"/>
            <a:pathLst>
              <a:path w="1916" h="1655" extrusionOk="0">
                <a:moveTo>
                  <a:pt x="1092" y="0"/>
                </a:moveTo>
                <a:cubicBezTo>
                  <a:pt x="891" y="0"/>
                  <a:pt x="685" y="78"/>
                  <a:pt x="517" y="256"/>
                </a:cubicBezTo>
                <a:cubicBezTo>
                  <a:pt x="1" y="773"/>
                  <a:pt x="365" y="1654"/>
                  <a:pt x="1095" y="1654"/>
                </a:cubicBezTo>
                <a:cubicBezTo>
                  <a:pt x="1551"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6819010"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5" y="1276"/>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6586476"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1" y="1277"/>
                  <a:pt x="1641" y="821"/>
                </a:cubicBezTo>
                <a:cubicBezTo>
                  <a:pt x="1641"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6586476"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6586476"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6576047" y="4754255"/>
            <a:ext cx="74074" cy="62998"/>
          </a:xfrm>
          <a:custGeom>
            <a:avLst/>
            <a:gdLst/>
            <a:ahLst/>
            <a:cxnLst/>
            <a:rect l="l" t="t" r="r" b="b"/>
            <a:pathLst>
              <a:path w="1946" h="1655" extrusionOk="0">
                <a:moveTo>
                  <a:pt x="1113" y="0"/>
                </a:moveTo>
                <a:cubicBezTo>
                  <a:pt x="907" y="0"/>
                  <a:pt x="695" y="78"/>
                  <a:pt x="517" y="256"/>
                </a:cubicBezTo>
                <a:cubicBezTo>
                  <a:pt x="0" y="773"/>
                  <a:pt x="365" y="1654"/>
                  <a:pt x="1125" y="1654"/>
                </a:cubicBezTo>
                <a:cubicBezTo>
                  <a:pt x="155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6576047" y="4988463"/>
            <a:ext cx="74074" cy="62465"/>
          </a:xfrm>
          <a:custGeom>
            <a:avLst/>
            <a:gdLst/>
            <a:ahLst/>
            <a:cxnLst/>
            <a:rect l="l" t="t" r="r" b="b"/>
            <a:pathLst>
              <a:path w="1946" h="1641" extrusionOk="0">
                <a:moveTo>
                  <a:pt x="1099" y="1"/>
                </a:moveTo>
                <a:cubicBezTo>
                  <a:pt x="893" y="1"/>
                  <a:pt x="685" y="75"/>
                  <a:pt x="517" y="243"/>
                </a:cubicBezTo>
                <a:cubicBezTo>
                  <a:pt x="0" y="759"/>
                  <a:pt x="365" y="1641"/>
                  <a:pt x="1125" y="1641"/>
                </a:cubicBezTo>
                <a:cubicBezTo>
                  <a:pt x="155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6333084" y="4052202"/>
            <a:ext cx="74074" cy="62731"/>
          </a:xfrm>
          <a:custGeom>
            <a:avLst/>
            <a:gdLst/>
            <a:ahLst/>
            <a:cxnLst/>
            <a:rect l="l" t="t" r="r" b="b"/>
            <a:pathLst>
              <a:path w="1946" h="1648" extrusionOk="0">
                <a:moveTo>
                  <a:pt x="1106" y="1"/>
                </a:moveTo>
                <a:cubicBezTo>
                  <a:pt x="899" y="1"/>
                  <a:pt x="688" y="79"/>
                  <a:pt x="517" y="250"/>
                </a:cubicBezTo>
                <a:cubicBezTo>
                  <a:pt x="0" y="766"/>
                  <a:pt x="396" y="1648"/>
                  <a:pt x="1125" y="1648"/>
                </a:cubicBezTo>
                <a:cubicBezTo>
                  <a:pt x="1581" y="1648"/>
                  <a:pt x="1946" y="1283"/>
                  <a:pt x="1946" y="827"/>
                </a:cubicBezTo>
                <a:cubicBezTo>
                  <a:pt x="1925"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6333084" y="42861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6333084" y="4519894"/>
            <a:ext cx="74074" cy="63645"/>
          </a:xfrm>
          <a:custGeom>
            <a:avLst/>
            <a:gdLst/>
            <a:ahLst/>
            <a:cxnLst/>
            <a:rect l="l" t="t" r="r" b="b"/>
            <a:pathLst>
              <a:path w="1946" h="1672" extrusionOk="0">
                <a:moveTo>
                  <a:pt x="1099" y="0"/>
                </a:moveTo>
                <a:cubicBezTo>
                  <a:pt x="893" y="0"/>
                  <a:pt x="684" y="75"/>
                  <a:pt x="517" y="243"/>
                </a:cubicBezTo>
                <a:cubicBezTo>
                  <a:pt x="0"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6333084" y="4754255"/>
            <a:ext cx="74074" cy="62998"/>
          </a:xfrm>
          <a:custGeom>
            <a:avLst/>
            <a:gdLst/>
            <a:ahLst/>
            <a:cxnLst/>
            <a:rect l="l" t="t" r="r" b="b"/>
            <a:pathLst>
              <a:path w="1946" h="1655" extrusionOk="0">
                <a:moveTo>
                  <a:pt x="1113" y="0"/>
                </a:moveTo>
                <a:cubicBezTo>
                  <a:pt x="907" y="0"/>
                  <a:pt x="694"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6333084" y="4988463"/>
            <a:ext cx="74074" cy="62465"/>
          </a:xfrm>
          <a:custGeom>
            <a:avLst/>
            <a:gdLst/>
            <a:ahLst/>
            <a:cxnLst/>
            <a:rect l="l" t="t" r="r" b="b"/>
            <a:pathLst>
              <a:path w="1946" h="1641" extrusionOk="0">
                <a:moveTo>
                  <a:pt x="1099" y="1"/>
                </a:moveTo>
                <a:cubicBezTo>
                  <a:pt x="893" y="1"/>
                  <a:pt x="684" y="75"/>
                  <a:pt x="517" y="243"/>
                </a:cubicBezTo>
                <a:cubicBezTo>
                  <a:pt x="0"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6091263" y="4052202"/>
            <a:ext cx="72933" cy="62731"/>
          </a:xfrm>
          <a:custGeom>
            <a:avLst/>
            <a:gdLst/>
            <a:ahLst/>
            <a:cxnLst/>
            <a:rect l="l" t="t" r="r" b="b"/>
            <a:pathLst>
              <a:path w="1916" h="1648" extrusionOk="0">
                <a:moveTo>
                  <a:pt x="1105" y="1"/>
                </a:moveTo>
                <a:cubicBezTo>
                  <a:pt x="899" y="1"/>
                  <a:pt x="688" y="79"/>
                  <a:pt x="517" y="250"/>
                </a:cubicBezTo>
                <a:cubicBezTo>
                  <a:pt x="1" y="766"/>
                  <a:pt x="365" y="1648"/>
                  <a:pt x="1095" y="1648"/>
                </a:cubicBezTo>
                <a:cubicBezTo>
                  <a:pt x="1551" y="1648"/>
                  <a:pt x="1916" y="1283"/>
                  <a:pt x="1916" y="827"/>
                </a:cubicBezTo>
                <a:cubicBezTo>
                  <a:pt x="1916"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6091263"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6091263"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6091263" y="47542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6091263"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5848301" y="4052202"/>
            <a:ext cx="74074" cy="62731"/>
          </a:xfrm>
          <a:custGeom>
            <a:avLst/>
            <a:gdLst/>
            <a:ahLst/>
            <a:cxnLst/>
            <a:rect l="l" t="t" r="r" b="b"/>
            <a:pathLst>
              <a:path w="1946"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5848301" y="4286181"/>
            <a:ext cx="74074" cy="62465"/>
          </a:xfrm>
          <a:custGeom>
            <a:avLst/>
            <a:gdLst/>
            <a:ahLst/>
            <a:cxnLst/>
            <a:rect l="l" t="t" r="r" b="b"/>
            <a:pathLst>
              <a:path w="1946" h="1641" extrusionOk="0">
                <a:moveTo>
                  <a:pt x="1099" y="0"/>
                </a:moveTo>
                <a:cubicBezTo>
                  <a:pt x="893"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5848301" y="4519894"/>
            <a:ext cx="74074" cy="63645"/>
          </a:xfrm>
          <a:custGeom>
            <a:avLst/>
            <a:gdLst/>
            <a:ahLst/>
            <a:cxnLst/>
            <a:rect l="l" t="t" r="r" b="b"/>
            <a:pathLst>
              <a:path w="1946" h="1672" extrusionOk="0">
                <a:moveTo>
                  <a:pt x="1099" y="0"/>
                </a:moveTo>
                <a:cubicBezTo>
                  <a:pt x="893"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5848301"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5848301" y="4988463"/>
            <a:ext cx="74074" cy="62465"/>
          </a:xfrm>
          <a:custGeom>
            <a:avLst/>
            <a:gdLst/>
            <a:ahLst/>
            <a:cxnLst/>
            <a:rect l="l" t="t" r="r" b="b"/>
            <a:pathLst>
              <a:path w="1946" h="1641" extrusionOk="0">
                <a:moveTo>
                  <a:pt x="1099" y="1"/>
                </a:moveTo>
                <a:cubicBezTo>
                  <a:pt x="893"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5605338" y="4052202"/>
            <a:ext cx="74074" cy="62731"/>
          </a:xfrm>
          <a:custGeom>
            <a:avLst/>
            <a:gdLst/>
            <a:ahLst/>
            <a:cxnLst/>
            <a:rect l="l" t="t" r="r" b="b"/>
            <a:pathLst>
              <a:path w="1946" h="1648" extrusionOk="0">
                <a:moveTo>
                  <a:pt x="1106" y="1"/>
                </a:moveTo>
                <a:cubicBezTo>
                  <a:pt x="899" y="1"/>
                  <a:pt x="688" y="79"/>
                  <a:pt x="517" y="250"/>
                </a:cubicBezTo>
                <a:cubicBezTo>
                  <a:pt x="0" y="766"/>
                  <a:pt x="396" y="1648"/>
                  <a:pt x="1125" y="1648"/>
                </a:cubicBezTo>
                <a:cubicBezTo>
                  <a:pt x="1581" y="1648"/>
                  <a:pt x="1946" y="1283"/>
                  <a:pt x="1946" y="827"/>
                </a:cubicBezTo>
                <a:cubicBezTo>
                  <a:pt x="1925"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5605338" y="42861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5605338" y="45198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5605338" y="47542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5605338" y="4988463"/>
            <a:ext cx="74074" cy="62465"/>
          </a:xfrm>
          <a:custGeom>
            <a:avLst/>
            <a:gdLst/>
            <a:ahLst/>
            <a:cxnLst/>
            <a:rect l="l" t="t" r="r" b="b"/>
            <a:pathLst>
              <a:path w="1946" h="1641" extrusionOk="0">
                <a:moveTo>
                  <a:pt x="1099" y="1"/>
                </a:moveTo>
                <a:cubicBezTo>
                  <a:pt x="893" y="1"/>
                  <a:pt x="685" y="75"/>
                  <a:pt x="517" y="243"/>
                </a:cubicBezTo>
                <a:cubicBezTo>
                  <a:pt x="0"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5373947"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5373947"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5373947"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5363517"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5363517" y="498846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5120554" y="4052202"/>
            <a:ext cx="74074" cy="62731"/>
          </a:xfrm>
          <a:custGeom>
            <a:avLst/>
            <a:gdLst/>
            <a:ahLst/>
            <a:cxnLst/>
            <a:rect l="l" t="t" r="r" b="b"/>
            <a:pathLst>
              <a:path w="1946"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5120554" y="42861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5120554" y="45198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5120554"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5120554" y="4988463"/>
            <a:ext cx="74074" cy="62465"/>
          </a:xfrm>
          <a:custGeom>
            <a:avLst/>
            <a:gdLst/>
            <a:ahLst/>
            <a:cxnLst/>
            <a:rect l="l" t="t" r="r" b="b"/>
            <a:pathLst>
              <a:path w="1946"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4889163" y="40524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4889163"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4889163"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4877592" y="47542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4877592" y="49884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4635771" y="4052202"/>
            <a:ext cx="74113" cy="62731"/>
          </a:xfrm>
          <a:custGeom>
            <a:avLst/>
            <a:gdLst/>
            <a:ahLst/>
            <a:cxnLst/>
            <a:rect l="l" t="t" r="r" b="b"/>
            <a:pathLst>
              <a:path w="1947" h="1648" extrusionOk="0">
                <a:moveTo>
                  <a:pt x="1106" y="1"/>
                </a:moveTo>
                <a:cubicBezTo>
                  <a:pt x="900" y="1"/>
                  <a:pt x="689" y="79"/>
                  <a:pt x="518" y="250"/>
                </a:cubicBezTo>
                <a:cubicBezTo>
                  <a:pt x="1" y="766"/>
                  <a:pt x="366" y="1648"/>
                  <a:pt x="1095" y="1648"/>
                </a:cubicBezTo>
                <a:cubicBezTo>
                  <a:pt x="1551" y="1648"/>
                  <a:pt x="1946" y="1283"/>
                  <a:pt x="1946" y="827"/>
                </a:cubicBezTo>
                <a:cubicBezTo>
                  <a:pt x="1926" y="319"/>
                  <a:pt x="1525"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4635771" y="42861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4635771" y="45199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4635771" y="47538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4635771" y="4988463"/>
            <a:ext cx="74113" cy="62465"/>
          </a:xfrm>
          <a:custGeom>
            <a:avLst/>
            <a:gdLst/>
            <a:ahLst/>
            <a:cxnLst/>
            <a:rect l="l" t="t" r="r" b="b"/>
            <a:pathLst>
              <a:path w="1947" h="1641" extrusionOk="0">
                <a:moveTo>
                  <a:pt x="1093" y="1"/>
                </a:moveTo>
                <a:cubicBezTo>
                  <a:pt x="891" y="1"/>
                  <a:pt x="685" y="75"/>
                  <a:pt x="518" y="243"/>
                </a:cubicBezTo>
                <a:cubicBezTo>
                  <a:pt x="1" y="759"/>
                  <a:pt x="366" y="1641"/>
                  <a:pt x="1095" y="1641"/>
                </a:cubicBezTo>
                <a:cubicBezTo>
                  <a:pt x="1551" y="1641"/>
                  <a:pt x="1946" y="1276"/>
                  <a:pt x="1946" y="820"/>
                </a:cubicBezTo>
                <a:cubicBezTo>
                  <a:pt x="1926" y="327"/>
                  <a:pt x="1516"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4420823"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4420823"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4420823"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4409252" y="47542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4409252" y="4988463"/>
            <a:ext cx="74074" cy="62465"/>
          </a:xfrm>
          <a:custGeom>
            <a:avLst/>
            <a:gdLst/>
            <a:ahLst/>
            <a:cxnLst/>
            <a:rect l="l" t="t" r="r" b="b"/>
            <a:pathLst>
              <a:path w="1946" h="1641" extrusionOk="0">
                <a:moveTo>
                  <a:pt x="1099" y="1"/>
                </a:moveTo>
                <a:cubicBezTo>
                  <a:pt x="893" y="1"/>
                  <a:pt x="685" y="75"/>
                  <a:pt x="517" y="243"/>
                </a:cubicBezTo>
                <a:cubicBezTo>
                  <a:pt x="0"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4167431" y="4052202"/>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4167431"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4167431" y="45199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4167431" y="47542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4167431"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3934898" y="4052430"/>
            <a:ext cx="63645" cy="62503"/>
          </a:xfrm>
          <a:custGeom>
            <a:avLst/>
            <a:gdLst/>
            <a:ahLst/>
            <a:cxnLst/>
            <a:rect l="l" t="t" r="r" b="b"/>
            <a:pathLst>
              <a:path w="1672" h="1642" extrusionOk="0">
                <a:moveTo>
                  <a:pt x="821" y="1"/>
                </a:moveTo>
                <a:cubicBezTo>
                  <a:pt x="365" y="1"/>
                  <a:pt x="0" y="365"/>
                  <a:pt x="0" y="821"/>
                </a:cubicBezTo>
                <a:cubicBezTo>
                  <a:pt x="0" y="1277"/>
                  <a:pt x="365" y="1642"/>
                  <a:pt x="821" y="1642"/>
                </a:cubicBezTo>
                <a:cubicBezTo>
                  <a:pt x="1277" y="1642"/>
                  <a:pt x="1672" y="1277"/>
                  <a:pt x="1672" y="821"/>
                </a:cubicBezTo>
                <a:cubicBezTo>
                  <a:pt x="167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3934898" y="42861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3934898" y="45198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3924468"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3924468" y="4988463"/>
            <a:ext cx="74074" cy="62465"/>
          </a:xfrm>
          <a:custGeom>
            <a:avLst/>
            <a:gdLst/>
            <a:ahLst/>
            <a:cxnLst/>
            <a:rect l="l" t="t" r="r" b="b"/>
            <a:pathLst>
              <a:path w="1946" h="1641" extrusionOk="0">
                <a:moveTo>
                  <a:pt x="1093" y="1"/>
                </a:moveTo>
                <a:cubicBezTo>
                  <a:pt x="890" y="1"/>
                  <a:pt x="685" y="75"/>
                  <a:pt x="517" y="243"/>
                </a:cubicBezTo>
                <a:cubicBezTo>
                  <a:pt x="1" y="759"/>
                  <a:pt x="365" y="1641"/>
                  <a:pt x="1095" y="1641"/>
                </a:cubicBezTo>
                <a:cubicBezTo>
                  <a:pt x="1551" y="1641"/>
                  <a:pt x="1946" y="1276"/>
                  <a:pt x="1946" y="820"/>
                </a:cubicBezTo>
                <a:cubicBezTo>
                  <a:pt x="1925" y="327"/>
                  <a:pt x="1516" y="1"/>
                  <a:pt x="10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3681506" y="4052202"/>
            <a:ext cx="74074" cy="62731"/>
          </a:xfrm>
          <a:custGeom>
            <a:avLst/>
            <a:gdLst/>
            <a:ahLst/>
            <a:cxnLst/>
            <a:rect l="l" t="t" r="r" b="b"/>
            <a:pathLst>
              <a:path w="1946"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3681506" y="42861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3681506" y="45198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3681506" y="47542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3681506" y="49884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3450114"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3450114"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3450114"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3439685"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3439685" y="498846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3196722" y="4052202"/>
            <a:ext cx="74113" cy="62731"/>
          </a:xfrm>
          <a:custGeom>
            <a:avLst/>
            <a:gdLst/>
            <a:ahLst/>
            <a:cxnLst/>
            <a:rect l="l" t="t" r="r" b="b"/>
            <a:pathLst>
              <a:path w="1947"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3196722" y="42861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3196722" y="45198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3196722" y="47542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3196722" y="4988463"/>
            <a:ext cx="74113" cy="62465"/>
          </a:xfrm>
          <a:custGeom>
            <a:avLst/>
            <a:gdLst/>
            <a:ahLst/>
            <a:cxnLst/>
            <a:rect l="l" t="t" r="r" b="b"/>
            <a:pathLst>
              <a:path w="1947"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2965331" y="40524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2965331"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2965331"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2954939" y="47542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2954939" y="49884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2711939" y="4052202"/>
            <a:ext cx="72933" cy="62731"/>
          </a:xfrm>
          <a:custGeom>
            <a:avLst/>
            <a:gdLst/>
            <a:ahLst/>
            <a:cxnLst/>
            <a:rect l="l" t="t" r="r" b="b"/>
            <a:pathLst>
              <a:path w="1916" h="1648" extrusionOk="0">
                <a:moveTo>
                  <a:pt x="1105" y="1"/>
                </a:moveTo>
                <a:cubicBezTo>
                  <a:pt x="900" y="1"/>
                  <a:pt x="689" y="79"/>
                  <a:pt x="518" y="250"/>
                </a:cubicBezTo>
                <a:cubicBezTo>
                  <a:pt x="1" y="766"/>
                  <a:pt x="366" y="1648"/>
                  <a:pt x="1095" y="1648"/>
                </a:cubicBezTo>
                <a:cubicBezTo>
                  <a:pt x="1551" y="1648"/>
                  <a:pt x="1916" y="1283"/>
                  <a:pt x="1916" y="827"/>
                </a:cubicBezTo>
                <a:cubicBezTo>
                  <a:pt x="1916"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2711939" y="42861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2711939" y="45198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2711939"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2711939" y="4988463"/>
            <a:ext cx="72933" cy="62465"/>
          </a:xfrm>
          <a:custGeom>
            <a:avLst/>
            <a:gdLst/>
            <a:ahLst/>
            <a:cxnLst/>
            <a:rect l="l" t="t" r="r" b="b"/>
            <a:pathLst>
              <a:path w="1916" h="1641" extrusionOk="0">
                <a:moveTo>
                  <a:pt x="1092" y="1"/>
                </a:moveTo>
                <a:cubicBezTo>
                  <a:pt x="891"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2479405"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2479405"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2479405"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2468976" y="47542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2468976" y="49884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2226013" y="4052202"/>
            <a:ext cx="74113" cy="62731"/>
          </a:xfrm>
          <a:custGeom>
            <a:avLst/>
            <a:gdLst/>
            <a:ahLst/>
            <a:cxnLst/>
            <a:rect l="l" t="t" r="r" b="b"/>
            <a:pathLst>
              <a:path w="1947"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2226013" y="42861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2226013" y="45198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2226013" y="47542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2226013" y="4988463"/>
            <a:ext cx="74113" cy="62465"/>
          </a:xfrm>
          <a:custGeom>
            <a:avLst/>
            <a:gdLst/>
            <a:ahLst/>
            <a:cxnLst/>
            <a:rect l="l" t="t" r="r" b="b"/>
            <a:pathLst>
              <a:path w="1947" h="1641" extrusionOk="0">
                <a:moveTo>
                  <a:pt x="1099" y="1"/>
                </a:moveTo>
                <a:cubicBezTo>
                  <a:pt x="894"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1994622" y="40524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1994622"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1994622"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1984230" y="47542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1984230" y="49884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1741230" y="4052202"/>
            <a:ext cx="74113" cy="62731"/>
          </a:xfrm>
          <a:custGeom>
            <a:avLst/>
            <a:gdLst/>
            <a:ahLst/>
            <a:cxnLst/>
            <a:rect l="l" t="t" r="r" b="b"/>
            <a:pathLst>
              <a:path w="1947" h="1648" extrusionOk="0">
                <a:moveTo>
                  <a:pt x="1106" y="1"/>
                </a:moveTo>
                <a:cubicBezTo>
                  <a:pt x="900" y="1"/>
                  <a:pt x="689" y="79"/>
                  <a:pt x="518" y="250"/>
                </a:cubicBezTo>
                <a:cubicBezTo>
                  <a:pt x="1" y="766"/>
                  <a:pt x="366" y="1648"/>
                  <a:pt x="1095" y="1648"/>
                </a:cubicBezTo>
                <a:cubicBezTo>
                  <a:pt x="1582" y="1648"/>
                  <a:pt x="1946" y="1283"/>
                  <a:pt x="1946" y="827"/>
                </a:cubicBezTo>
                <a:cubicBezTo>
                  <a:pt x="1926" y="319"/>
                  <a:pt x="1525"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1741230" y="42861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1741230" y="45198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1741230" y="47542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1741230" y="49884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1499447" y="4052202"/>
            <a:ext cx="72933" cy="62731"/>
          </a:xfrm>
          <a:custGeom>
            <a:avLst/>
            <a:gdLst/>
            <a:ahLst/>
            <a:cxnLst/>
            <a:rect l="l" t="t" r="r" b="b"/>
            <a:pathLst>
              <a:path w="1916" h="1648" extrusionOk="0">
                <a:moveTo>
                  <a:pt x="1082" y="1"/>
                </a:moveTo>
                <a:cubicBezTo>
                  <a:pt x="872" y="1"/>
                  <a:pt x="658" y="79"/>
                  <a:pt x="487" y="250"/>
                </a:cubicBezTo>
                <a:cubicBezTo>
                  <a:pt x="0" y="766"/>
                  <a:pt x="365" y="1648"/>
                  <a:pt x="1094" y="1648"/>
                </a:cubicBezTo>
                <a:cubicBezTo>
                  <a:pt x="1550" y="1648"/>
                  <a:pt x="1915" y="1283"/>
                  <a:pt x="1915" y="827"/>
                </a:cubicBezTo>
                <a:cubicBezTo>
                  <a:pt x="1915" y="319"/>
                  <a:pt x="1507" y="1"/>
                  <a:pt x="10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1498267" y="42861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1498267" y="45198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1498267" y="47542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1498267" y="4988463"/>
            <a:ext cx="74113" cy="62465"/>
          </a:xfrm>
          <a:custGeom>
            <a:avLst/>
            <a:gdLst/>
            <a:ahLst/>
            <a:cxnLst/>
            <a:rect l="l" t="t" r="r" b="b"/>
            <a:pathLst>
              <a:path w="1947" h="1641" extrusionOk="0">
                <a:moveTo>
                  <a:pt x="1122" y="1"/>
                </a:moveTo>
                <a:cubicBezTo>
                  <a:pt x="921" y="1"/>
                  <a:pt x="715" y="75"/>
                  <a:pt x="548" y="243"/>
                </a:cubicBezTo>
                <a:cubicBezTo>
                  <a:pt x="1" y="759"/>
                  <a:pt x="396" y="1641"/>
                  <a:pt x="1125" y="1641"/>
                </a:cubicBezTo>
                <a:cubicBezTo>
                  <a:pt x="1581" y="1641"/>
                  <a:pt x="1946" y="1276"/>
                  <a:pt x="1946" y="820"/>
                </a:cubicBezTo>
                <a:cubicBezTo>
                  <a:pt x="1946" y="327"/>
                  <a:pt x="1543" y="1"/>
                  <a:pt x="1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1256484" y="40522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1256484" y="42861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1256484" y="45198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1256484" y="47542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1256484" y="49884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1014663" y="4052468"/>
            <a:ext cx="72933" cy="62465"/>
          </a:xfrm>
          <a:custGeom>
            <a:avLst/>
            <a:gdLst/>
            <a:ahLst/>
            <a:cxnLst/>
            <a:rect l="l" t="t" r="r" b="b"/>
            <a:pathLst>
              <a:path w="1916" h="1641" extrusionOk="0">
                <a:moveTo>
                  <a:pt x="1092" y="1"/>
                </a:moveTo>
                <a:cubicBezTo>
                  <a:pt x="890" y="1"/>
                  <a:pt x="685" y="75"/>
                  <a:pt x="517" y="243"/>
                </a:cubicBezTo>
                <a:cubicBezTo>
                  <a:pt x="0" y="759"/>
                  <a:pt x="335" y="1641"/>
                  <a:pt x="1064" y="1641"/>
                </a:cubicBezTo>
                <a:cubicBezTo>
                  <a:pt x="1551" y="1641"/>
                  <a:pt x="1915" y="1276"/>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1014663" y="42861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1014663" y="45199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1014663" y="47544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1014663" y="4988463"/>
            <a:ext cx="72933" cy="62541"/>
          </a:xfrm>
          <a:custGeom>
            <a:avLst/>
            <a:gdLst/>
            <a:ahLst/>
            <a:cxnLst/>
            <a:rect l="l" t="t" r="r" b="b"/>
            <a:pathLst>
              <a:path w="1916" h="1643" extrusionOk="0">
                <a:moveTo>
                  <a:pt x="1092" y="1"/>
                </a:moveTo>
                <a:cubicBezTo>
                  <a:pt x="890" y="1"/>
                  <a:pt x="685" y="75"/>
                  <a:pt x="517" y="243"/>
                </a:cubicBezTo>
                <a:cubicBezTo>
                  <a:pt x="0" y="759"/>
                  <a:pt x="335" y="1641"/>
                  <a:pt x="1064" y="1641"/>
                </a:cubicBezTo>
                <a:cubicBezTo>
                  <a:pt x="1082" y="1642"/>
                  <a:pt x="1099" y="1643"/>
                  <a:pt x="1117" y="1643"/>
                </a:cubicBezTo>
                <a:cubicBezTo>
                  <a:pt x="1577" y="1643"/>
                  <a:pt x="1915" y="1260"/>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782092" y="40524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8" y="1642"/>
                  <a:pt x="1642" y="1277"/>
                  <a:pt x="1642" y="821"/>
                </a:cubicBezTo>
                <a:cubicBezTo>
                  <a:pt x="1642" y="365"/>
                  <a:pt x="1278"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782092" y="42861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782092" y="45198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770521" y="47542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770521" y="4988463"/>
            <a:ext cx="74113" cy="62465"/>
          </a:xfrm>
          <a:custGeom>
            <a:avLst/>
            <a:gdLst/>
            <a:ahLst/>
            <a:cxnLst/>
            <a:rect l="l" t="t" r="r" b="b"/>
            <a:pathLst>
              <a:path w="1947" h="1641" extrusionOk="0">
                <a:moveTo>
                  <a:pt x="1100" y="1"/>
                </a:moveTo>
                <a:cubicBezTo>
                  <a:pt x="894" y="1"/>
                  <a:pt x="685" y="75"/>
                  <a:pt x="518" y="243"/>
                </a:cubicBezTo>
                <a:cubicBezTo>
                  <a:pt x="1" y="759"/>
                  <a:pt x="366" y="1641"/>
                  <a:pt x="1126" y="1641"/>
                </a:cubicBezTo>
                <a:cubicBezTo>
                  <a:pt x="1551" y="1641"/>
                  <a:pt x="1946" y="1276"/>
                  <a:pt x="1946" y="820"/>
                </a:cubicBezTo>
                <a:cubicBezTo>
                  <a:pt x="1946" y="327"/>
                  <a:pt x="1529" y="1"/>
                  <a:pt x="1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528738" y="40522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528738" y="42861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528738" y="45198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528738" y="47542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a:off x="528738" y="49884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a:off x="296167" y="4052430"/>
            <a:ext cx="63683" cy="62503"/>
          </a:xfrm>
          <a:custGeom>
            <a:avLst/>
            <a:gdLst/>
            <a:ahLst/>
            <a:cxnLst/>
            <a:rect l="l" t="t" r="r" b="b"/>
            <a:pathLst>
              <a:path w="1673" h="1642"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296167" y="42861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296167" y="45198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285775" y="47542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285775" y="4988463"/>
            <a:ext cx="74074" cy="62465"/>
          </a:xfrm>
          <a:custGeom>
            <a:avLst/>
            <a:gdLst/>
            <a:ahLst/>
            <a:cxnLst/>
            <a:rect l="l" t="t" r="r" b="b"/>
            <a:pathLst>
              <a:path w="1946" h="1641" extrusionOk="0">
                <a:moveTo>
                  <a:pt x="1099" y="1"/>
                </a:moveTo>
                <a:cubicBezTo>
                  <a:pt x="893" y="1"/>
                  <a:pt x="684" y="75"/>
                  <a:pt x="517" y="243"/>
                </a:cubicBezTo>
                <a:cubicBezTo>
                  <a:pt x="0" y="759"/>
                  <a:pt x="365" y="1641"/>
                  <a:pt x="1094" y="1641"/>
                </a:cubicBezTo>
                <a:cubicBezTo>
                  <a:pt x="1550" y="1641"/>
                  <a:pt x="1915" y="1276"/>
                  <a:pt x="1945" y="820"/>
                </a:cubicBezTo>
                <a:cubicBezTo>
                  <a:pt x="1945"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43954" y="4052202"/>
            <a:ext cx="72933" cy="62731"/>
          </a:xfrm>
          <a:custGeom>
            <a:avLst/>
            <a:gdLst/>
            <a:ahLst/>
            <a:cxnLst/>
            <a:rect l="l" t="t" r="r" b="b"/>
            <a:pathLst>
              <a:path w="1916" h="1648" extrusionOk="0">
                <a:moveTo>
                  <a:pt x="1082" y="1"/>
                </a:moveTo>
                <a:cubicBezTo>
                  <a:pt x="872" y="1"/>
                  <a:pt x="658" y="79"/>
                  <a:pt x="487" y="250"/>
                </a:cubicBezTo>
                <a:cubicBezTo>
                  <a:pt x="0" y="766"/>
                  <a:pt x="365" y="1648"/>
                  <a:pt x="1095" y="1648"/>
                </a:cubicBezTo>
                <a:cubicBezTo>
                  <a:pt x="1551" y="1648"/>
                  <a:pt x="1915" y="1283"/>
                  <a:pt x="1915" y="827"/>
                </a:cubicBezTo>
                <a:cubicBezTo>
                  <a:pt x="1915" y="319"/>
                  <a:pt x="1507" y="1"/>
                  <a:pt x="10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42813" y="42861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
          <p:cNvSpPr/>
          <p:nvPr/>
        </p:nvSpPr>
        <p:spPr>
          <a:xfrm>
            <a:off x="42813" y="45198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a:off x="42813" y="47542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42813" y="4988463"/>
            <a:ext cx="74074" cy="62465"/>
          </a:xfrm>
          <a:custGeom>
            <a:avLst/>
            <a:gdLst/>
            <a:ahLst/>
            <a:cxnLst/>
            <a:rect l="l" t="t" r="r" b="b"/>
            <a:pathLst>
              <a:path w="1946" h="1641" extrusionOk="0">
                <a:moveTo>
                  <a:pt x="1122" y="1"/>
                </a:moveTo>
                <a:cubicBezTo>
                  <a:pt x="920" y="1"/>
                  <a:pt x="715" y="75"/>
                  <a:pt x="547" y="243"/>
                </a:cubicBezTo>
                <a:cubicBezTo>
                  <a:pt x="0" y="759"/>
                  <a:pt x="395" y="1641"/>
                  <a:pt x="1125" y="1641"/>
                </a:cubicBezTo>
                <a:cubicBezTo>
                  <a:pt x="1581" y="1641"/>
                  <a:pt x="1945" y="1276"/>
                  <a:pt x="1945" y="820"/>
                </a:cubicBezTo>
                <a:cubicBezTo>
                  <a:pt x="1945" y="327"/>
                  <a:pt x="1542" y="1"/>
                  <a:pt x="1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meline">
  <p:cSld name="CUSTOM_6_1">
    <p:bg>
      <p:bgPr>
        <a:solidFill>
          <a:schemeClr val="lt1"/>
        </a:solidFill>
        <a:effectLst/>
      </p:bgPr>
    </p:bg>
    <p:spTree>
      <p:nvGrpSpPr>
        <p:cNvPr id="1" name="Shape 2180"/>
        <p:cNvGrpSpPr/>
        <p:nvPr/>
      </p:nvGrpSpPr>
      <p:grpSpPr>
        <a:xfrm>
          <a:off x="0" y="0"/>
          <a:ext cx="0" cy="0"/>
          <a:chOff x="0" y="0"/>
          <a:chExt cx="0" cy="0"/>
        </a:xfrm>
      </p:grpSpPr>
      <p:sp>
        <p:nvSpPr>
          <p:cNvPr id="2181" name="Google Shape;2181;p23"/>
          <p:cNvSpPr/>
          <p:nvPr/>
        </p:nvSpPr>
        <p:spPr>
          <a:xfrm>
            <a:off x="4166294" y="1945510"/>
            <a:ext cx="72933" cy="63607"/>
          </a:xfrm>
          <a:custGeom>
            <a:avLst/>
            <a:gdLst/>
            <a:ahLst/>
            <a:cxnLst/>
            <a:rect l="l" t="t" r="r" b="b"/>
            <a:pathLst>
              <a:path w="1916" h="1671" extrusionOk="0">
                <a:moveTo>
                  <a:pt x="1092" y="0"/>
                </a:moveTo>
                <a:cubicBezTo>
                  <a:pt x="890" y="0"/>
                  <a:pt x="685" y="75"/>
                  <a:pt x="517" y="242"/>
                </a:cubicBezTo>
                <a:cubicBezTo>
                  <a:pt x="1" y="759"/>
                  <a:pt x="365" y="1671"/>
                  <a:pt x="1095" y="1671"/>
                </a:cubicBezTo>
                <a:cubicBezTo>
                  <a:pt x="1551" y="1640"/>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3"/>
          <p:cNvSpPr/>
          <p:nvPr/>
        </p:nvSpPr>
        <p:spPr>
          <a:xfrm>
            <a:off x="4166636" y="2179223"/>
            <a:ext cx="72590" cy="62503"/>
          </a:xfrm>
          <a:custGeom>
            <a:avLst/>
            <a:gdLst/>
            <a:ahLst/>
            <a:cxnLst/>
            <a:rect l="l" t="t" r="r" b="b"/>
            <a:pathLst>
              <a:path w="1907" h="1642" extrusionOk="0">
                <a:moveTo>
                  <a:pt x="1079" y="1"/>
                </a:moveTo>
                <a:cubicBezTo>
                  <a:pt x="879" y="1"/>
                  <a:pt x="675" y="76"/>
                  <a:pt x="508" y="242"/>
                </a:cubicBezTo>
                <a:cubicBezTo>
                  <a:pt x="0" y="750"/>
                  <a:pt x="345" y="1641"/>
                  <a:pt x="1051" y="1641"/>
                </a:cubicBezTo>
                <a:cubicBezTo>
                  <a:pt x="1062" y="1641"/>
                  <a:pt x="1074" y="1641"/>
                  <a:pt x="1086" y="1640"/>
                </a:cubicBezTo>
                <a:cubicBezTo>
                  <a:pt x="1542" y="1640"/>
                  <a:pt x="1907" y="1276"/>
                  <a:pt x="1907" y="850"/>
                </a:cubicBezTo>
                <a:cubicBezTo>
                  <a:pt x="1907" y="335"/>
                  <a:pt x="1501" y="1"/>
                  <a:pt x="10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3"/>
          <p:cNvSpPr/>
          <p:nvPr/>
        </p:nvSpPr>
        <p:spPr>
          <a:xfrm>
            <a:off x="4166294" y="2412936"/>
            <a:ext cx="72933" cy="63607"/>
          </a:xfrm>
          <a:custGeom>
            <a:avLst/>
            <a:gdLst/>
            <a:ahLst/>
            <a:cxnLst/>
            <a:rect l="l" t="t" r="r" b="b"/>
            <a:pathLst>
              <a:path w="1916" h="1671" extrusionOk="0">
                <a:moveTo>
                  <a:pt x="1088" y="1"/>
                </a:moveTo>
                <a:cubicBezTo>
                  <a:pt x="888" y="1"/>
                  <a:pt x="684" y="76"/>
                  <a:pt x="517" y="242"/>
                </a:cubicBezTo>
                <a:cubicBezTo>
                  <a:pt x="1" y="759"/>
                  <a:pt x="365" y="1671"/>
                  <a:pt x="1095" y="1671"/>
                </a:cubicBezTo>
                <a:cubicBezTo>
                  <a:pt x="1551" y="1671"/>
                  <a:pt x="1916" y="1306"/>
                  <a:pt x="1916" y="850"/>
                </a:cubicBezTo>
                <a:cubicBezTo>
                  <a:pt x="1916" y="335"/>
                  <a:pt x="1510" y="1"/>
                  <a:pt x="10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3"/>
          <p:cNvSpPr/>
          <p:nvPr/>
        </p:nvSpPr>
        <p:spPr>
          <a:xfrm>
            <a:off x="4166294" y="2647791"/>
            <a:ext cx="72933" cy="62465"/>
          </a:xfrm>
          <a:custGeom>
            <a:avLst/>
            <a:gdLst/>
            <a:ahLst/>
            <a:cxnLst/>
            <a:rect l="l" t="t" r="r" b="b"/>
            <a:pathLst>
              <a:path w="1916" h="1641" extrusionOk="0">
                <a:moveTo>
                  <a:pt x="1092" y="0"/>
                </a:moveTo>
                <a:cubicBezTo>
                  <a:pt x="890" y="0"/>
                  <a:pt x="685" y="75"/>
                  <a:pt x="517" y="242"/>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3"/>
          <p:cNvSpPr/>
          <p:nvPr/>
        </p:nvSpPr>
        <p:spPr>
          <a:xfrm>
            <a:off x="4166294" y="2881504"/>
            <a:ext cx="72933" cy="62465"/>
          </a:xfrm>
          <a:custGeom>
            <a:avLst/>
            <a:gdLst/>
            <a:ahLst/>
            <a:cxnLst/>
            <a:rect l="l" t="t" r="r" b="b"/>
            <a:pathLst>
              <a:path w="1916" h="1641" extrusionOk="0">
                <a:moveTo>
                  <a:pt x="1092" y="0"/>
                </a:moveTo>
                <a:cubicBezTo>
                  <a:pt x="890" y="0"/>
                  <a:pt x="685" y="75"/>
                  <a:pt x="517" y="242"/>
                </a:cubicBezTo>
                <a:cubicBezTo>
                  <a:pt x="1" y="759"/>
                  <a:pt x="365" y="1640"/>
                  <a:pt x="1095" y="1640"/>
                </a:cubicBezTo>
                <a:cubicBezTo>
                  <a:pt x="1551" y="1640"/>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3"/>
          <p:cNvSpPr/>
          <p:nvPr/>
        </p:nvSpPr>
        <p:spPr>
          <a:xfrm>
            <a:off x="4166294" y="3115218"/>
            <a:ext cx="72933" cy="63607"/>
          </a:xfrm>
          <a:custGeom>
            <a:avLst/>
            <a:gdLst/>
            <a:ahLst/>
            <a:cxnLst/>
            <a:rect l="l" t="t" r="r" b="b"/>
            <a:pathLst>
              <a:path w="1916" h="1671" extrusionOk="0">
                <a:moveTo>
                  <a:pt x="1088" y="1"/>
                </a:moveTo>
                <a:cubicBezTo>
                  <a:pt x="888" y="1"/>
                  <a:pt x="684" y="76"/>
                  <a:pt x="517" y="242"/>
                </a:cubicBezTo>
                <a:cubicBezTo>
                  <a:pt x="1" y="789"/>
                  <a:pt x="365" y="1671"/>
                  <a:pt x="1095" y="1671"/>
                </a:cubicBezTo>
                <a:cubicBezTo>
                  <a:pt x="1551" y="1671"/>
                  <a:pt x="1916" y="1276"/>
                  <a:pt x="1916" y="850"/>
                </a:cubicBezTo>
                <a:cubicBezTo>
                  <a:pt x="1916" y="335"/>
                  <a:pt x="1510" y="1"/>
                  <a:pt x="10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3"/>
          <p:cNvSpPr/>
          <p:nvPr/>
        </p:nvSpPr>
        <p:spPr>
          <a:xfrm>
            <a:off x="4166294" y="3350073"/>
            <a:ext cx="72933" cy="62465"/>
          </a:xfrm>
          <a:custGeom>
            <a:avLst/>
            <a:gdLst/>
            <a:ahLst/>
            <a:cxnLst/>
            <a:rect l="l" t="t" r="r" b="b"/>
            <a:pathLst>
              <a:path w="1916" h="1641" extrusionOk="0">
                <a:moveTo>
                  <a:pt x="1092" y="0"/>
                </a:moveTo>
                <a:cubicBezTo>
                  <a:pt x="890" y="0"/>
                  <a:pt x="685" y="75"/>
                  <a:pt x="517" y="242"/>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3"/>
          <p:cNvSpPr/>
          <p:nvPr/>
        </p:nvSpPr>
        <p:spPr>
          <a:xfrm>
            <a:off x="4166294" y="3583786"/>
            <a:ext cx="72933" cy="62465"/>
          </a:xfrm>
          <a:custGeom>
            <a:avLst/>
            <a:gdLst/>
            <a:ahLst/>
            <a:cxnLst/>
            <a:rect l="l" t="t" r="r" b="b"/>
            <a:pathLst>
              <a:path w="1916" h="1641" extrusionOk="0">
                <a:moveTo>
                  <a:pt x="1092" y="0"/>
                </a:moveTo>
                <a:cubicBezTo>
                  <a:pt x="890" y="0"/>
                  <a:pt x="685" y="75"/>
                  <a:pt x="517" y="242"/>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3"/>
          <p:cNvSpPr/>
          <p:nvPr/>
        </p:nvSpPr>
        <p:spPr>
          <a:xfrm>
            <a:off x="3933760" y="1945472"/>
            <a:ext cx="63645" cy="62503"/>
          </a:xfrm>
          <a:custGeom>
            <a:avLst/>
            <a:gdLst/>
            <a:ahLst/>
            <a:cxnLst/>
            <a:rect l="l" t="t" r="r" b="b"/>
            <a:pathLst>
              <a:path w="1672" h="1642" extrusionOk="0">
                <a:moveTo>
                  <a:pt x="821" y="0"/>
                </a:moveTo>
                <a:cubicBezTo>
                  <a:pt x="365" y="0"/>
                  <a:pt x="0" y="365"/>
                  <a:pt x="0" y="821"/>
                </a:cubicBezTo>
                <a:cubicBezTo>
                  <a:pt x="0" y="1277"/>
                  <a:pt x="365" y="1641"/>
                  <a:pt x="821" y="1641"/>
                </a:cubicBezTo>
                <a:cubicBezTo>
                  <a:pt x="1277" y="1641"/>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3"/>
          <p:cNvSpPr/>
          <p:nvPr/>
        </p:nvSpPr>
        <p:spPr>
          <a:xfrm>
            <a:off x="3933760" y="2179147"/>
            <a:ext cx="63645" cy="62541"/>
          </a:xfrm>
          <a:custGeom>
            <a:avLst/>
            <a:gdLst/>
            <a:ahLst/>
            <a:cxnLst/>
            <a:rect l="l" t="t" r="r" b="b"/>
            <a:pathLst>
              <a:path w="1672" h="1643" extrusionOk="0">
                <a:moveTo>
                  <a:pt x="821" y="1"/>
                </a:moveTo>
                <a:cubicBezTo>
                  <a:pt x="365" y="1"/>
                  <a:pt x="0" y="366"/>
                  <a:pt x="0" y="822"/>
                </a:cubicBezTo>
                <a:cubicBezTo>
                  <a:pt x="0" y="1278"/>
                  <a:pt x="365" y="1642"/>
                  <a:pt x="821" y="1642"/>
                </a:cubicBezTo>
                <a:cubicBezTo>
                  <a:pt x="1277" y="1642"/>
                  <a:pt x="1672" y="1278"/>
                  <a:pt x="1672" y="822"/>
                </a:cubicBezTo>
                <a:cubicBezTo>
                  <a:pt x="1672" y="36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3"/>
          <p:cNvSpPr/>
          <p:nvPr/>
        </p:nvSpPr>
        <p:spPr>
          <a:xfrm>
            <a:off x="3933760" y="2412860"/>
            <a:ext cx="63645" cy="63683"/>
          </a:xfrm>
          <a:custGeom>
            <a:avLst/>
            <a:gdLst/>
            <a:ahLst/>
            <a:cxnLst/>
            <a:rect l="l" t="t" r="r" b="b"/>
            <a:pathLst>
              <a:path w="1672" h="1673" extrusionOk="0">
                <a:moveTo>
                  <a:pt x="821" y="1"/>
                </a:moveTo>
                <a:cubicBezTo>
                  <a:pt x="365" y="1"/>
                  <a:pt x="0" y="396"/>
                  <a:pt x="0" y="852"/>
                </a:cubicBezTo>
                <a:cubicBezTo>
                  <a:pt x="0" y="1308"/>
                  <a:pt x="365" y="1673"/>
                  <a:pt x="821" y="1673"/>
                </a:cubicBezTo>
                <a:cubicBezTo>
                  <a:pt x="1277" y="1673"/>
                  <a:pt x="1672" y="1308"/>
                  <a:pt x="1672" y="852"/>
                </a:cubicBezTo>
                <a:cubicBezTo>
                  <a:pt x="1672" y="39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3"/>
          <p:cNvSpPr/>
          <p:nvPr/>
        </p:nvSpPr>
        <p:spPr>
          <a:xfrm>
            <a:off x="3933760" y="264775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3"/>
          <p:cNvSpPr/>
          <p:nvPr/>
        </p:nvSpPr>
        <p:spPr>
          <a:xfrm>
            <a:off x="3933760" y="2881466"/>
            <a:ext cx="63645" cy="62503"/>
          </a:xfrm>
          <a:custGeom>
            <a:avLst/>
            <a:gdLst/>
            <a:ahLst/>
            <a:cxnLst/>
            <a:rect l="l" t="t" r="r" b="b"/>
            <a:pathLst>
              <a:path w="1672" h="1642" extrusionOk="0">
                <a:moveTo>
                  <a:pt x="821" y="0"/>
                </a:moveTo>
                <a:cubicBezTo>
                  <a:pt x="365" y="0"/>
                  <a:pt x="0" y="365"/>
                  <a:pt x="0" y="821"/>
                </a:cubicBezTo>
                <a:cubicBezTo>
                  <a:pt x="0" y="1277"/>
                  <a:pt x="365" y="1641"/>
                  <a:pt x="821" y="1641"/>
                </a:cubicBezTo>
                <a:cubicBezTo>
                  <a:pt x="1277" y="1641"/>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3"/>
          <p:cNvSpPr/>
          <p:nvPr/>
        </p:nvSpPr>
        <p:spPr>
          <a:xfrm>
            <a:off x="3923331" y="3115218"/>
            <a:ext cx="74074" cy="63607"/>
          </a:xfrm>
          <a:custGeom>
            <a:avLst/>
            <a:gdLst/>
            <a:ahLst/>
            <a:cxnLst/>
            <a:rect l="l" t="t" r="r" b="b"/>
            <a:pathLst>
              <a:path w="1946" h="1671" extrusionOk="0">
                <a:moveTo>
                  <a:pt x="1089" y="1"/>
                </a:moveTo>
                <a:cubicBezTo>
                  <a:pt x="888" y="1"/>
                  <a:pt x="684" y="76"/>
                  <a:pt x="517" y="242"/>
                </a:cubicBezTo>
                <a:cubicBezTo>
                  <a:pt x="1" y="759"/>
                  <a:pt x="365" y="1671"/>
                  <a:pt x="1095" y="1671"/>
                </a:cubicBezTo>
                <a:cubicBezTo>
                  <a:pt x="1551" y="1671"/>
                  <a:pt x="1946" y="1276"/>
                  <a:pt x="1946" y="850"/>
                </a:cubicBezTo>
                <a:cubicBezTo>
                  <a:pt x="1925" y="335"/>
                  <a:pt x="1513" y="1"/>
                  <a:pt x="10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3"/>
          <p:cNvSpPr/>
          <p:nvPr/>
        </p:nvSpPr>
        <p:spPr>
          <a:xfrm>
            <a:off x="3923331" y="3350073"/>
            <a:ext cx="74074" cy="62465"/>
          </a:xfrm>
          <a:custGeom>
            <a:avLst/>
            <a:gdLst/>
            <a:ahLst/>
            <a:cxnLst/>
            <a:rect l="l" t="t" r="r" b="b"/>
            <a:pathLst>
              <a:path w="1946" h="1641" extrusionOk="0">
                <a:moveTo>
                  <a:pt x="1093" y="0"/>
                </a:moveTo>
                <a:cubicBezTo>
                  <a:pt x="890" y="0"/>
                  <a:pt x="685" y="75"/>
                  <a:pt x="517" y="242"/>
                </a:cubicBezTo>
                <a:cubicBezTo>
                  <a:pt x="1" y="759"/>
                  <a:pt x="365" y="1641"/>
                  <a:pt x="1095" y="1641"/>
                </a:cubicBezTo>
                <a:cubicBezTo>
                  <a:pt x="1551" y="1641"/>
                  <a:pt x="1946" y="1276"/>
                  <a:pt x="1946" y="820"/>
                </a:cubicBezTo>
                <a:cubicBezTo>
                  <a:pt x="1925" y="327"/>
                  <a:pt x="1516"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3"/>
          <p:cNvSpPr/>
          <p:nvPr/>
        </p:nvSpPr>
        <p:spPr>
          <a:xfrm>
            <a:off x="3933760" y="3583748"/>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3"/>
          <p:cNvSpPr/>
          <p:nvPr/>
        </p:nvSpPr>
        <p:spPr>
          <a:xfrm>
            <a:off x="3680368" y="1945510"/>
            <a:ext cx="74074" cy="63607"/>
          </a:xfrm>
          <a:custGeom>
            <a:avLst/>
            <a:gdLst/>
            <a:ahLst/>
            <a:cxnLst/>
            <a:rect l="l" t="t" r="r" b="b"/>
            <a:pathLst>
              <a:path w="1946" h="1671" extrusionOk="0">
                <a:moveTo>
                  <a:pt x="1099" y="0"/>
                </a:moveTo>
                <a:cubicBezTo>
                  <a:pt x="893" y="0"/>
                  <a:pt x="685" y="75"/>
                  <a:pt x="517" y="242"/>
                </a:cubicBezTo>
                <a:cubicBezTo>
                  <a:pt x="1" y="759"/>
                  <a:pt x="396" y="1671"/>
                  <a:pt x="1125" y="1671"/>
                </a:cubicBezTo>
                <a:cubicBezTo>
                  <a:pt x="1581" y="1640"/>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3"/>
          <p:cNvSpPr/>
          <p:nvPr/>
        </p:nvSpPr>
        <p:spPr>
          <a:xfrm>
            <a:off x="3680368" y="2179185"/>
            <a:ext cx="74074" cy="62503"/>
          </a:xfrm>
          <a:custGeom>
            <a:avLst/>
            <a:gdLst/>
            <a:ahLst/>
            <a:cxnLst/>
            <a:rect l="l" t="t" r="r" b="b"/>
            <a:pathLst>
              <a:path w="1946" h="1642" extrusionOk="0">
                <a:moveTo>
                  <a:pt x="1099" y="1"/>
                </a:moveTo>
                <a:cubicBezTo>
                  <a:pt x="893" y="1"/>
                  <a:pt x="685" y="76"/>
                  <a:pt x="517" y="243"/>
                </a:cubicBezTo>
                <a:cubicBezTo>
                  <a:pt x="1" y="760"/>
                  <a:pt x="396" y="1641"/>
                  <a:pt x="1125" y="1641"/>
                </a:cubicBezTo>
                <a:cubicBezTo>
                  <a:pt x="1581" y="1641"/>
                  <a:pt x="1946" y="1277"/>
                  <a:pt x="1946" y="821"/>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3"/>
          <p:cNvSpPr/>
          <p:nvPr/>
        </p:nvSpPr>
        <p:spPr>
          <a:xfrm>
            <a:off x="3680368" y="2412936"/>
            <a:ext cx="74074" cy="63607"/>
          </a:xfrm>
          <a:custGeom>
            <a:avLst/>
            <a:gdLst/>
            <a:ahLst/>
            <a:cxnLst/>
            <a:rect l="l" t="t" r="r" b="b"/>
            <a:pathLst>
              <a:path w="1946" h="1671" extrusionOk="0">
                <a:moveTo>
                  <a:pt x="1109" y="1"/>
                </a:moveTo>
                <a:cubicBezTo>
                  <a:pt x="904" y="1"/>
                  <a:pt x="693" y="76"/>
                  <a:pt x="517" y="242"/>
                </a:cubicBezTo>
                <a:cubicBezTo>
                  <a:pt x="1" y="759"/>
                  <a:pt x="396" y="1671"/>
                  <a:pt x="1125" y="1671"/>
                </a:cubicBezTo>
                <a:cubicBezTo>
                  <a:pt x="1581" y="1671"/>
                  <a:pt x="1946" y="1306"/>
                  <a:pt x="1946" y="850"/>
                </a:cubicBezTo>
                <a:cubicBezTo>
                  <a:pt x="1946" y="335"/>
                  <a:pt x="1540" y="1"/>
                  <a:pt x="11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3"/>
          <p:cNvSpPr/>
          <p:nvPr/>
        </p:nvSpPr>
        <p:spPr>
          <a:xfrm>
            <a:off x="3680368" y="2647791"/>
            <a:ext cx="74074" cy="62465"/>
          </a:xfrm>
          <a:custGeom>
            <a:avLst/>
            <a:gdLst/>
            <a:ahLst/>
            <a:cxnLst/>
            <a:rect l="l" t="t" r="r" b="b"/>
            <a:pathLst>
              <a:path w="1946" h="1641" extrusionOk="0">
                <a:moveTo>
                  <a:pt x="1099" y="0"/>
                </a:moveTo>
                <a:cubicBezTo>
                  <a:pt x="893" y="0"/>
                  <a:pt x="685" y="75"/>
                  <a:pt x="517" y="242"/>
                </a:cubicBezTo>
                <a:cubicBezTo>
                  <a:pt x="1" y="759"/>
                  <a:pt x="396" y="1641"/>
                  <a:pt x="1125" y="164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3"/>
          <p:cNvSpPr/>
          <p:nvPr/>
        </p:nvSpPr>
        <p:spPr>
          <a:xfrm>
            <a:off x="3680368" y="2881504"/>
            <a:ext cx="74074" cy="62465"/>
          </a:xfrm>
          <a:custGeom>
            <a:avLst/>
            <a:gdLst/>
            <a:ahLst/>
            <a:cxnLst/>
            <a:rect l="l" t="t" r="r" b="b"/>
            <a:pathLst>
              <a:path w="1946" h="1641" extrusionOk="0">
                <a:moveTo>
                  <a:pt x="1113" y="0"/>
                </a:moveTo>
                <a:cubicBezTo>
                  <a:pt x="907" y="0"/>
                  <a:pt x="694" y="75"/>
                  <a:pt x="517" y="242"/>
                </a:cubicBezTo>
                <a:cubicBezTo>
                  <a:pt x="1" y="759"/>
                  <a:pt x="396" y="1640"/>
                  <a:pt x="1125" y="1640"/>
                </a:cubicBezTo>
                <a:cubicBezTo>
                  <a:pt x="1581" y="1640"/>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3"/>
          <p:cNvSpPr/>
          <p:nvPr/>
        </p:nvSpPr>
        <p:spPr>
          <a:xfrm>
            <a:off x="3680368" y="3115218"/>
            <a:ext cx="74074" cy="63607"/>
          </a:xfrm>
          <a:custGeom>
            <a:avLst/>
            <a:gdLst/>
            <a:ahLst/>
            <a:cxnLst/>
            <a:rect l="l" t="t" r="r" b="b"/>
            <a:pathLst>
              <a:path w="1946" h="1671" extrusionOk="0">
                <a:moveTo>
                  <a:pt x="1095" y="1"/>
                </a:moveTo>
                <a:cubicBezTo>
                  <a:pt x="891" y="1"/>
                  <a:pt x="683" y="76"/>
                  <a:pt x="517" y="242"/>
                </a:cubicBezTo>
                <a:cubicBezTo>
                  <a:pt x="1" y="789"/>
                  <a:pt x="396" y="1671"/>
                  <a:pt x="1125" y="1671"/>
                </a:cubicBezTo>
                <a:cubicBezTo>
                  <a:pt x="1581" y="1671"/>
                  <a:pt x="1946" y="1276"/>
                  <a:pt x="1946" y="850"/>
                </a:cubicBezTo>
                <a:cubicBezTo>
                  <a:pt x="1946" y="335"/>
                  <a:pt x="1526"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3"/>
          <p:cNvSpPr/>
          <p:nvPr/>
        </p:nvSpPr>
        <p:spPr>
          <a:xfrm>
            <a:off x="3680368" y="3350073"/>
            <a:ext cx="74074" cy="62465"/>
          </a:xfrm>
          <a:custGeom>
            <a:avLst/>
            <a:gdLst/>
            <a:ahLst/>
            <a:cxnLst/>
            <a:rect l="l" t="t" r="r" b="b"/>
            <a:pathLst>
              <a:path w="1946" h="1641" extrusionOk="0">
                <a:moveTo>
                  <a:pt x="1099" y="0"/>
                </a:moveTo>
                <a:cubicBezTo>
                  <a:pt x="893" y="0"/>
                  <a:pt x="685" y="75"/>
                  <a:pt x="517" y="242"/>
                </a:cubicBezTo>
                <a:cubicBezTo>
                  <a:pt x="1" y="759"/>
                  <a:pt x="396" y="1641"/>
                  <a:pt x="1125" y="164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3"/>
          <p:cNvSpPr/>
          <p:nvPr/>
        </p:nvSpPr>
        <p:spPr>
          <a:xfrm>
            <a:off x="3680368" y="3583786"/>
            <a:ext cx="74074" cy="62465"/>
          </a:xfrm>
          <a:custGeom>
            <a:avLst/>
            <a:gdLst/>
            <a:ahLst/>
            <a:cxnLst/>
            <a:rect l="l" t="t" r="r" b="b"/>
            <a:pathLst>
              <a:path w="1946" h="1641" extrusionOk="0">
                <a:moveTo>
                  <a:pt x="1113" y="0"/>
                </a:moveTo>
                <a:cubicBezTo>
                  <a:pt x="907" y="0"/>
                  <a:pt x="694" y="75"/>
                  <a:pt x="517" y="242"/>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3"/>
          <p:cNvSpPr/>
          <p:nvPr/>
        </p:nvSpPr>
        <p:spPr>
          <a:xfrm>
            <a:off x="3438547" y="1945510"/>
            <a:ext cx="72933" cy="63607"/>
          </a:xfrm>
          <a:custGeom>
            <a:avLst/>
            <a:gdLst/>
            <a:ahLst/>
            <a:cxnLst/>
            <a:rect l="l" t="t" r="r" b="b"/>
            <a:pathLst>
              <a:path w="1916" h="1671" extrusionOk="0">
                <a:moveTo>
                  <a:pt x="1092" y="0"/>
                </a:moveTo>
                <a:cubicBezTo>
                  <a:pt x="890" y="0"/>
                  <a:pt x="685" y="75"/>
                  <a:pt x="518" y="242"/>
                </a:cubicBezTo>
                <a:cubicBezTo>
                  <a:pt x="1" y="759"/>
                  <a:pt x="366" y="1671"/>
                  <a:pt x="1095" y="1671"/>
                </a:cubicBezTo>
                <a:cubicBezTo>
                  <a:pt x="1551" y="1640"/>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3"/>
          <p:cNvSpPr/>
          <p:nvPr/>
        </p:nvSpPr>
        <p:spPr>
          <a:xfrm>
            <a:off x="3438547" y="2179185"/>
            <a:ext cx="72933" cy="62503"/>
          </a:xfrm>
          <a:custGeom>
            <a:avLst/>
            <a:gdLst/>
            <a:ahLst/>
            <a:cxnLst/>
            <a:rect l="l" t="t" r="r" b="b"/>
            <a:pathLst>
              <a:path w="1916" h="1642" extrusionOk="0">
                <a:moveTo>
                  <a:pt x="1092" y="1"/>
                </a:moveTo>
                <a:cubicBezTo>
                  <a:pt x="890" y="1"/>
                  <a:pt x="685" y="76"/>
                  <a:pt x="518" y="243"/>
                </a:cubicBezTo>
                <a:cubicBezTo>
                  <a:pt x="1" y="760"/>
                  <a:pt x="366" y="1641"/>
                  <a:pt x="1095" y="1641"/>
                </a:cubicBezTo>
                <a:cubicBezTo>
                  <a:pt x="1551" y="1641"/>
                  <a:pt x="1916" y="1277"/>
                  <a:pt x="1916" y="821"/>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3"/>
          <p:cNvSpPr/>
          <p:nvPr/>
        </p:nvSpPr>
        <p:spPr>
          <a:xfrm>
            <a:off x="3438547" y="2412936"/>
            <a:ext cx="72933" cy="63607"/>
          </a:xfrm>
          <a:custGeom>
            <a:avLst/>
            <a:gdLst/>
            <a:ahLst/>
            <a:cxnLst/>
            <a:rect l="l" t="t" r="r" b="b"/>
            <a:pathLst>
              <a:path w="1916" h="1671" extrusionOk="0">
                <a:moveTo>
                  <a:pt x="1088" y="1"/>
                </a:moveTo>
                <a:cubicBezTo>
                  <a:pt x="888" y="1"/>
                  <a:pt x="684" y="76"/>
                  <a:pt x="518" y="242"/>
                </a:cubicBezTo>
                <a:cubicBezTo>
                  <a:pt x="1" y="759"/>
                  <a:pt x="366" y="1671"/>
                  <a:pt x="1095" y="1671"/>
                </a:cubicBezTo>
                <a:cubicBezTo>
                  <a:pt x="1551" y="1671"/>
                  <a:pt x="1916" y="1306"/>
                  <a:pt x="1916" y="850"/>
                </a:cubicBezTo>
                <a:cubicBezTo>
                  <a:pt x="1916" y="335"/>
                  <a:pt x="1510" y="1"/>
                  <a:pt x="10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3"/>
          <p:cNvSpPr/>
          <p:nvPr/>
        </p:nvSpPr>
        <p:spPr>
          <a:xfrm>
            <a:off x="3438547" y="2647791"/>
            <a:ext cx="72933" cy="62465"/>
          </a:xfrm>
          <a:custGeom>
            <a:avLst/>
            <a:gdLst/>
            <a:ahLst/>
            <a:cxnLst/>
            <a:rect l="l" t="t" r="r" b="b"/>
            <a:pathLst>
              <a:path w="1916" h="1641" extrusionOk="0">
                <a:moveTo>
                  <a:pt x="1092" y="0"/>
                </a:moveTo>
                <a:cubicBezTo>
                  <a:pt x="890" y="0"/>
                  <a:pt x="685" y="75"/>
                  <a:pt x="518" y="242"/>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3"/>
          <p:cNvSpPr/>
          <p:nvPr/>
        </p:nvSpPr>
        <p:spPr>
          <a:xfrm>
            <a:off x="3438547" y="2881504"/>
            <a:ext cx="72933" cy="62465"/>
          </a:xfrm>
          <a:custGeom>
            <a:avLst/>
            <a:gdLst/>
            <a:ahLst/>
            <a:cxnLst/>
            <a:rect l="l" t="t" r="r" b="b"/>
            <a:pathLst>
              <a:path w="1916" h="1641" extrusionOk="0">
                <a:moveTo>
                  <a:pt x="1092" y="0"/>
                </a:moveTo>
                <a:cubicBezTo>
                  <a:pt x="890" y="0"/>
                  <a:pt x="685" y="75"/>
                  <a:pt x="518" y="242"/>
                </a:cubicBezTo>
                <a:cubicBezTo>
                  <a:pt x="1" y="759"/>
                  <a:pt x="366" y="1640"/>
                  <a:pt x="1095" y="1640"/>
                </a:cubicBezTo>
                <a:cubicBezTo>
                  <a:pt x="1551" y="1640"/>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3"/>
          <p:cNvSpPr/>
          <p:nvPr/>
        </p:nvSpPr>
        <p:spPr>
          <a:xfrm>
            <a:off x="3438547" y="3115218"/>
            <a:ext cx="72933" cy="63607"/>
          </a:xfrm>
          <a:custGeom>
            <a:avLst/>
            <a:gdLst/>
            <a:ahLst/>
            <a:cxnLst/>
            <a:rect l="l" t="t" r="r" b="b"/>
            <a:pathLst>
              <a:path w="1916" h="1671" extrusionOk="0">
                <a:moveTo>
                  <a:pt x="1088" y="1"/>
                </a:moveTo>
                <a:cubicBezTo>
                  <a:pt x="888" y="1"/>
                  <a:pt x="684" y="76"/>
                  <a:pt x="518" y="242"/>
                </a:cubicBezTo>
                <a:cubicBezTo>
                  <a:pt x="1" y="789"/>
                  <a:pt x="366" y="1671"/>
                  <a:pt x="1095" y="1671"/>
                </a:cubicBezTo>
                <a:cubicBezTo>
                  <a:pt x="1551" y="1671"/>
                  <a:pt x="1916" y="1276"/>
                  <a:pt x="1916" y="850"/>
                </a:cubicBezTo>
                <a:cubicBezTo>
                  <a:pt x="1916" y="335"/>
                  <a:pt x="1510" y="1"/>
                  <a:pt x="10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3"/>
          <p:cNvSpPr/>
          <p:nvPr/>
        </p:nvSpPr>
        <p:spPr>
          <a:xfrm>
            <a:off x="3438547" y="3350073"/>
            <a:ext cx="72933" cy="62465"/>
          </a:xfrm>
          <a:custGeom>
            <a:avLst/>
            <a:gdLst/>
            <a:ahLst/>
            <a:cxnLst/>
            <a:rect l="l" t="t" r="r" b="b"/>
            <a:pathLst>
              <a:path w="1916" h="1641" extrusionOk="0">
                <a:moveTo>
                  <a:pt x="1092" y="0"/>
                </a:moveTo>
                <a:cubicBezTo>
                  <a:pt x="890" y="0"/>
                  <a:pt x="685" y="75"/>
                  <a:pt x="518" y="242"/>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3"/>
          <p:cNvSpPr/>
          <p:nvPr/>
        </p:nvSpPr>
        <p:spPr>
          <a:xfrm>
            <a:off x="3438547" y="3583786"/>
            <a:ext cx="72933" cy="62465"/>
          </a:xfrm>
          <a:custGeom>
            <a:avLst/>
            <a:gdLst/>
            <a:ahLst/>
            <a:cxnLst/>
            <a:rect l="l" t="t" r="r" b="b"/>
            <a:pathLst>
              <a:path w="1916" h="1641" extrusionOk="0">
                <a:moveTo>
                  <a:pt x="1092" y="0"/>
                </a:moveTo>
                <a:cubicBezTo>
                  <a:pt x="890" y="0"/>
                  <a:pt x="685" y="75"/>
                  <a:pt x="518" y="242"/>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3"/>
          <p:cNvSpPr/>
          <p:nvPr/>
        </p:nvSpPr>
        <p:spPr>
          <a:xfrm>
            <a:off x="3195585" y="1945510"/>
            <a:ext cx="74113" cy="63607"/>
          </a:xfrm>
          <a:custGeom>
            <a:avLst/>
            <a:gdLst/>
            <a:ahLst/>
            <a:cxnLst/>
            <a:rect l="l" t="t" r="r" b="b"/>
            <a:pathLst>
              <a:path w="1947" h="1671" extrusionOk="0">
                <a:moveTo>
                  <a:pt x="1099" y="0"/>
                </a:moveTo>
                <a:cubicBezTo>
                  <a:pt x="894" y="0"/>
                  <a:pt x="685" y="75"/>
                  <a:pt x="517" y="242"/>
                </a:cubicBezTo>
                <a:cubicBezTo>
                  <a:pt x="1" y="759"/>
                  <a:pt x="365" y="1640"/>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3"/>
          <p:cNvSpPr/>
          <p:nvPr/>
        </p:nvSpPr>
        <p:spPr>
          <a:xfrm>
            <a:off x="3195585" y="2179185"/>
            <a:ext cx="74113" cy="62503"/>
          </a:xfrm>
          <a:custGeom>
            <a:avLst/>
            <a:gdLst/>
            <a:ahLst/>
            <a:cxnLst/>
            <a:rect l="l" t="t" r="r" b="b"/>
            <a:pathLst>
              <a:path w="1947" h="1642" extrusionOk="0">
                <a:moveTo>
                  <a:pt x="1099" y="1"/>
                </a:moveTo>
                <a:cubicBezTo>
                  <a:pt x="894" y="1"/>
                  <a:pt x="685" y="76"/>
                  <a:pt x="517" y="243"/>
                </a:cubicBezTo>
                <a:cubicBezTo>
                  <a:pt x="1" y="760"/>
                  <a:pt x="365" y="1641"/>
                  <a:pt x="1095" y="1641"/>
                </a:cubicBezTo>
                <a:cubicBezTo>
                  <a:pt x="1551" y="1641"/>
                  <a:pt x="1946" y="1277"/>
                  <a:pt x="1946" y="821"/>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3"/>
          <p:cNvSpPr/>
          <p:nvPr/>
        </p:nvSpPr>
        <p:spPr>
          <a:xfrm>
            <a:off x="3195585" y="2412936"/>
            <a:ext cx="74113" cy="63607"/>
          </a:xfrm>
          <a:custGeom>
            <a:avLst/>
            <a:gdLst/>
            <a:ahLst/>
            <a:cxnLst/>
            <a:rect l="l" t="t" r="r" b="b"/>
            <a:pathLst>
              <a:path w="1947" h="1671" extrusionOk="0">
                <a:moveTo>
                  <a:pt x="1095" y="1"/>
                </a:moveTo>
                <a:cubicBezTo>
                  <a:pt x="891" y="1"/>
                  <a:pt x="684" y="76"/>
                  <a:pt x="517" y="242"/>
                </a:cubicBezTo>
                <a:cubicBezTo>
                  <a:pt x="1" y="759"/>
                  <a:pt x="365" y="1671"/>
                  <a:pt x="1095" y="1671"/>
                </a:cubicBezTo>
                <a:cubicBezTo>
                  <a:pt x="1551" y="1671"/>
                  <a:pt x="1946" y="1306"/>
                  <a:pt x="1946" y="850"/>
                </a:cubicBezTo>
                <a:cubicBezTo>
                  <a:pt x="1946" y="335"/>
                  <a:pt x="1526"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3"/>
          <p:cNvSpPr/>
          <p:nvPr/>
        </p:nvSpPr>
        <p:spPr>
          <a:xfrm>
            <a:off x="3195585" y="2647791"/>
            <a:ext cx="74113" cy="62465"/>
          </a:xfrm>
          <a:custGeom>
            <a:avLst/>
            <a:gdLst/>
            <a:ahLst/>
            <a:cxnLst/>
            <a:rect l="l" t="t" r="r" b="b"/>
            <a:pathLst>
              <a:path w="1947" h="1641" extrusionOk="0">
                <a:moveTo>
                  <a:pt x="1099" y="0"/>
                </a:moveTo>
                <a:cubicBezTo>
                  <a:pt x="894" y="0"/>
                  <a:pt x="685" y="75"/>
                  <a:pt x="517" y="242"/>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3"/>
          <p:cNvSpPr/>
          <p:nvPr/>
        </p:nvSpPr>
        <p:spPr>
          <a:xfrm>
            <a:off x="3195585" y="2881504"/>
            <a:ext cx="74113" cy="62465"/>
          </a:xfrm>
          <a:custGeom>
            <a:avLst/>
            <a:gdLst/>
            <a:ahLst/>
            <a:cxnLst/>
            <a:rect l="l" t="t" r="r" b="b"/>
            <a:pathLst>
              <a:path w="1947" h="1641" extrusionOk="0">
                <a:moveTo>
                  <a:pt x="1099" y="0"/>
                </a:moveTo>
                <a:cubicBezTo>
                  <a:pt x="894" y="0"/>
                  <a:pt x="685" y="75"/>
                  <a:pt x="517" y="242"/>
                </a:cubicBezTo>
                <a:cubicBezTo>
                  <a:pt x="1" y="759"/>
                  <a:pt x="365" y="1640"/>
                  <a:pt x="1095" y="1640"/>
                </a:cubicBezTo>
                <a:cubicBezTo>
                  <a:pt x="1551" y="1640"/>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3"/>
          <p:cNvSpPr/>
          <p:nvPr/>
        </p:nvSpPr>
        <p:spPr>
          <a:xfrm>
            <a:off x="3195585" y="3115218"/>
            <a:ext cx="74113" cy="63607"/>
          </a:xfrm>
          <a:custGeom>
            <a:avLst/>
            <a:gdLst/>
            <a:ahLst/>
            <a:cxnLst/>
            <a:rect l="l" t="t" r="r" b="b"/>
            <a:pathLst>
              <a:path w="1947" h="1671" extrusionOk="0">
                <a:moveTo>
                  <a:pt x="1095" y="1"/>
                </a:moveTo>
                <a:cubicBezTo>
                  <a:pt x="891" y="1"/>
                  <a:pt x="684" y="76"/>
                  <a:pt x="517" y="242"/>
                </a:cubicBezTo>
                <a:cubicBezTo>
                  <a:pt x="1" y="759"/>
                  <a:pt x="365" y="1671"/>
                  <a:pt x="1095" y="1671"/>
                </a:cubicBezTo>
                <a:cubicBezTo>
                  <a:pt x="1551" y="1671"/>
                  <a:pt x="1946" y="1276"/>
                  <a:pt x="1946" y="850"/>
                </a:cubicBezTo>
                <a:cubicBezTo>
                  <a:pt x="1946" y="335"/>
                  <a:pt x="1526"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3"/>
          <p:cNvSpPr/>
          <p:nvPr/>
        </p:nvSpPr>
        <p:spPr>
          <a:xfrm>
            <a:off x="3195585" y="3350073"/>
            <a:ext cx="74113" cy="62465"/>
          </a:xfrm>
          <a:custGeom>
            <a:avLst/>
            <a:gdLst/>
            <a:ahLst/>
            <a:cxnLst/>
            <a:rect l="l" t="t" r="r" b="b"/>
            <a:pathLst>
              <a:path w="1947" h="1641" extrusionOk="0">
                <a:moveTo>
                  <a:pt x="1099" y="0"/>
                </a:moveTo>
                <a:cubicBezTo>
                  <a:pt x="894" y="0"/>
                  <a:pt x="685" y="75"/>
                  <a:pt x="517" y="242"/>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3"/>
          <p:cNvSpPr/>
          <p:nvPr/>
        </p:nvSpPr>
        <p:spPr>
          <a:xfrm>
            <a:off x="3195585" y="3583786"/>
            <a:ext cx="74113" cy="62465"/>
          </a:xfrm>
          <a:custGeom>
            <a:avLst/>
            <a:gdLst/>
            <a:ahLst/>
            <a:cxnLst/>
            <a:rect l="l" t="t" r="r" b="b"/>
            <a:pathLst>
              <a:path w="1947" h="1641" extrusionOk="0">
                <a:moveTo>
                  <a:pt x="1099" y="0"/>
                </a:moveTo>
                <a:cubicBezTo>
                  <a:pt x="894" y="0"/>
                  <a:pt x="685" y="75"/>
                  <a:pt x="517" y="242"/>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3"/>
          <p:cNvSpPr/>
          <p:nvPr/>
        </p:nvSpPr>
        <p:spPr>
          <a:xfrm>
            <a:off x="2953802" y="1945510"/>
            <a:ext cx="72894" cy="63607"/>
          </a:xfrm>
          <a:custGeom>
            <a:avLst/>
            <a:gdLst/>
            <a:ahLst/>
            <a:cxnLst/>
            <a:rect l="l" t="t" r="r" b="b"/>
            <a:pathLst>
              <a:path w="1915" h="1671" extrusionOk="0">
                <a:moveTo>
                  <a:pt x="1091" y="0"/>
                </a:moveTo>
                <a:cubicBezTo>
                  <a:pt x="890" y="0"/>
                  <a:pt x="684" y="75"/>
                  <a:pt x="517" y="242"/>
                </a:cubicBezTo>
                <a:cubicBezTo>
                  <a:pt x="0" y="759"/>
                  <a:pt x="365" y="1671"/>
                  <a:pt x="1094" y="1671"/>
                </a:cubicBezTo>
                <a:cubicBezTo>
                  <a:pt x="1550" y="1640"/>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3"/>
          <p:cNvSpPr/>
          <p:nvPr/>
        </p:nvSpPr>
        <p:spPr>
          <a:xfrm>
            <a:off x="2953802" y="2179185"/>
            <a:ext cx="72894" cy="62503"/>
          </a:xfrm>
          <a:custGeom>
            <a:avLst/>
            <a:gdLst/>
            <a:ahLst/>
            <a:cxnLst/>
            <a:rect l="l" t="t" r="r" b="b"/>
            <a:pathLst>
              <a:path w="1915" h="1642" extrusionOk="0">
                <a:moveTo>
                  <a:pt x="1091" y="1"/>
                </a:moveTo>
                <a:cubicBezTo>
                  <a:pt x="890" y="1"/>
                  <a:pt x="684" y="76"/>
                  <a:pt x="517" y="243"/>
                </a:cubicBezTo>
                <a:cubicBezTo>
                  <a:pt x="0" y="760"/>
                  <a:pt x="365" y="1641"/>
                  <a:pt x="1094" y="1641"/>
                </a:cubicBezTo>
                <a:cubicBezTo>
                  <a:pt x="1550" y="1641"/>
                  <a:pt x="1915" y="1277"/>
                  <a:pt x="1915" y="821"/>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3"/>
          <p:cNvSpPr/>
          <p:nvPr/>
        </p:nvSpPr>
        <p:spPr>
          <a:xfrm>
            <a:off x="2953802" y="2412936"/>
            <a:ext cx="72894" cy="63607"/>
          </a:xfrm>
          <a:custGeom>
            <a:avLst/>
            <a:gdLst/>
            <a:ahLst/>
            <a:cxnLst/>
            <a:rect l="l" t="t" r="r" b="b"/>
            <a:pathLst>
              <a:path w="1915" h="1671" extrusionOk="0">
                <a:moveTo>
                  <a:pt x="1087" y="1"/>
                </a:moveTo>
                <a:cubicBezTo>
                  <a:pt x="887" y="1"/>
                  <a:pt x="683" y="76"/>
                  <a:pt x="517" y="242"/>
                </a:cubicBezTo>
                <a:cubicBezTo>
                  <a:pt x="0" y="759"/>
                  <a:pt x="365" y="1671"/>
                  <a:pt x="1094" y="1671"/>
                </a:cubicBezTo>
                <a:cubicBezTo>
                  <a:pt x="1550" y="1671"/>
                  <a:pt x="1915" y="1306"/>
                  <a:pt x="1915" y="850"/>
                </a:cubicBezTo>
                <a:cubicBezTo>
                  <a:pt x="1915" y="335"/>
                  <a:pt x="1509" y="1"/>
                  <a:pt x="10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3"/>
          <p:cNvSpPr/>
          <p:nvPr/>
        </p:nvSpPr>
        <p:spPr>
          <a:xfrm>
            <a:off x="2953802" y="2647791"/>
            <a:ext cx="72894" cy="62465"/>
          </a:xfrm>
          <a:custGeom>
            <a:avLst/>
            <a:gdLst/>
            <a:ahLst/>
            <a:cxnLst/>
            <a:rect l="l" t="t" r="r" b="b"/>
            <a:pathLst>
              <a:path w="1915"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3"/>
          <p:cNvSpPr/>
          <p:nvPr/>
        </p:nvSpPr>
        <p:spPr>
          <a:xfrm>
            <a:off x="2953802" y="2881504"/>
            <a:ext cx="72894" cy="62465"/>
          </a:xfrm>
          <a:custGeom>
            <a:avLst/>
            <a:gdLst/>
            <a:ahLst/>
            <a:cxnLst/>
            <a:rect l="l" t="t" r="r" b="b"/>
            <a:pathLst>
              <a:path w="1915" h="1641" extrusionOk="0">
                <a:moveTo>
                  <a:pt x="1091" y="0"/>
                </a:moveTo>
                <a:cubicBezTo>
                  <a:pt x="890" y="0"/>
                  <a:pt x="684" y="75"/>
                  <a:pt x="517" y="242"/>
                </a:cubicBezTo>
                <a:cubicBezTo>
                  <a:pt x="0" y="759"/>
                  <a:pt x="365" y="1640"/>
                  <a:pt x="1094" y="1640"/>
                </a:cubicBezTo>
                <a:cubicBezTo>
                  <a:pt x="1550" y="1640"/>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3"/>
          <p:cNvSpPr/>
          <p:nvPr/>
        </p:nvSpPr>
        <p:spPr>
          <a:xfrm>
            <a:off x="2953802" y="3115218"/>
            <a:ext cx="72894" cy="63607"/>
          </a:xfrm>
          <a:custGeom>
            <a:avLst/>
            <a:gdLst/>
            <a:ahLst/>
            <a:cxnLst/>
            <a:rect l="l" t="t" r="r" b="b"/>
            <a:pathLst>
              <a:path w="1915" h="1671" extrusionOk="0">
                <a:moveTo>
                  <a:pt x="1087" y="1"/>
                </a:moveTo>
                <a:cubicBezTo>
                  <a:pt x="887" y="1"/>
                  <a:pt x="683" y="76"/>
                  <a:pt x="517" y="242"/>
                </a:cubicBezTo>
                <a:cubicBezTo>
                  <a:pt x="0" y="789"/>
                  <a:pt x="365" y="1671"/>
                  <a:pt x="1094" y="1671"/>
                </a:cubicBezTo>
                <a:cubicBezTo>
                  <a:pt x="1550" y="1671"/>
                  <a:pt x="1915" y="1276"/>
                  <a:pt x="1915" y="850"/>
                </a:cubicBezTo>
                <a:cubicBezTo>
                  <a:pt x="1915" y="335"/>
                  <a:pt x="1509" y="1"/>
                  <a:pt x="10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3"/>
          <p:cNvSpPr/>
          <p:nvPr/>
        </p:nvSpPr>
        <p:spPr>
          <a:xfrm>
            <a:off x="2953802" y="3350073"/>
            <a:ext cx="72894" cy="62465"/>
          </a:xfrm>
          <a:custGeom>
            <a:avLst/>
            <a:gdLst/>
            <a:ahLst/>
            <a:cxnLst/>
            <a:rect l="l" t="t" r="r" b="b"/>
            <a:pathLst>
              <a:path w="1915"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3"/>
          <p:cNvSpPr/>
          <p:nvPr/>
        </p:nvSpPr>
        <p:spPr>
          <a:xfrm>
            <a:off x="2953802" y="3583786"/>
            <a:ext cx="72894" cy="62465"/>
          </a:xfrm>
          <a:custGeom>
            <a:avLst/>
            <a:gdLst/>
            <a:ahLst/>
            <a:cxnLst/>
            <a:rect l="l" t="t" r="r" b="b"/>
            <a:pathLst>
              <a:path w="1915"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3"/>
          <p:cNvSpPr/>
          <p:nvPr/>
        </p:nvSpPr>
        <p:spPr>
          <a:xfrm>
            <a:off x="2721231" y="1945472"/>
            <a:ext cx="62503" cy="62503"/>
          </a:xfrm>
          <a:custGeom>
            <a:avLst/>
            <a:gdLst/>
            <a:ahLst/>
            <a:cxnLst/>
            <a:rect l="l" t="t" r="r" b="b"/>
            <a:pathLst>
              <a:path w="1642" h="1642" extrusionOk="0">
                <a:moveTo>
                  <a:pt x="821" y="0"/>
                </a:moveTo>
                <a:cubicBezTo>
                  <a:pt x="365" y="0"/>
                  <a:pt x="1" y="365"/>
                  <a:pt x="1" y="821"/>
                </a:cubicBezTo>
                <a:cubicBezTo>
                  <a:pt x="1" y="1277"/>
                  <a:pt x="365" y="1641"/>
                  <a:pt x="821" y="1641"/>
                </a:cubicBezTo>
                <a:cubicBezTo>
                  <a:pt x="1277" y="1641"/>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3"/>
          <p:cNvSpPr/>
          <p:nvPr/>
        </p:nvSpPr>
        <p:spPr>
          <a:xfrm>
            <a:off x="2721231" y="2179147"/>
            <a:ext cx="62503" cy="62541"/>
          </a:xfrm>
          <a:custGeom>
            <a:avLst/>
            <a:gdLst/>
            <a:ahLst/>
            <a:cxnLst/>
            <a:rect l="l" t="t" r="r" b="b"/>
            <a:pathLst>
              <a:path w="1642" h="1643" extrusionOk="0">
                <a:moveTo>
                  <a:pt x="821" y="1"/>
                </a:moveTo>
                <a:cubicBezTo>
                  <a:pt x="365" y="1"/>
                  <a:pt x="1" y="366"/>
                  <a:pt x="1" y="822"/>
                </a:cubicBezTo>
                <a:cubicBezTo>
                  <a:pt x="1" y="1278"/>
                  <a:pt x="365" y="1642"/>
                  <a:pt x="821" y="1642"/>
                </a:cubicBezTo>
                <a:cubicBezTo>
                  <a:pt x="1277" y="1642"/>
                  <a:pt x="1642" y="1278"/>
                  <a:pt x="1642" y="822"/>
                </a:cubicBezTo>
                <a:cubicBezTo>
                  <a:pt x="1642" y="36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3"/>
          <p:cNvSpPr/>
          <p:nvPr/>
        </p:nvSpPr>
        <p:spPr>
          <a:xfrm>
            <a:off x="2721231" y="2412860"/>
            <a:ext cx="62503" cy="63683"/>
          </a:xfrm>
          <a:custGeom>
            <a:avLst/>
            <a:gdLst/>
            <a:ahLst/>
            <a:cxnLst/>
            <a:rect l="l" t="t" r="r" b="b"/>
            <a:pathLst>
              <a:path w="1642" h="1673" extrusionOk="0">
                <a:moveTo>
                  <a:pt x="821" y="1"/>
                </a:moveTo>
                <a:cubicBezTo>
                  <a:pt x="365" y="1"/>
                  <a:pt x="1" y="396"/>
                  <a:pt x="1" y="852"/>
                </a:cubicBezTo>
                <a:cubicBezTo>
                  <a:pt x="1" y="1308"/>
                  <a:pt x="365" y="1673"/>
                  <a:pt x="821" y="1673"/>
                </a:cubicBezTo>
                <a:cubicBezTo>
                  <a:pt x="1277" y="1673"/>
                  <a:pt x="1642" y="1308"/>
                  <a:pt x="1642" y="852"/>
                </a:cubicBezTo>
                <a:cubicBezTo>
                  <a:pt x="1642" y="39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3"/>
          <p:cNvSpPr/>
          <p:nvPr/>
        </p:nvSpPr>
        <p:spPr>
          <a:xfrm>
            <a:off x="2721231" y="264775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3"/>
          <p:cNvSpPr/>
          <p:nvPr/>
        </p:nvSpPr>
        <p:spPr>
          <a:xfrm>
            <a:off x="2721231" y="2881466"/>
            <a:ext cx="62503" cy="62503"/>
          </a:xfrm>
          <a:custGeom>
            <a:avLst/>
            <a:gdLst/>
            <a:ahLst/>
            <a:cxnLst/>
            <a:rect l="l" t="t" r="r" b="b"/>
            <a:pathLst>
              <a:path w="1642" h="1642" extrusionOk="0">
                <a:moveTo>
                  <a:pt x="821" y="0"/>
                </a:moveTo>
                <a:cubicBezTo>
                  <a:pt x="365" y="0"/>
                  <a:pt x="1" y="365"/>
                  <a:pt x="1" y="821"/>
                </a:cubicBezTo>
                <a:cubicBezTo>
                  <a:pt x="1" y="1277"/>
                  <a:pt x="365" y="1641"/>
                  <a:pt x="821" y="1641"/>
                </a:cubicBezTo>
                <a:cubicBezTo>
                  <a:pt x="1277" y="1641"/>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3"/>
          <p:cNvSpPr/>
          <p:nvPr/>
        </p:nvSpPr>
        <p:spPr>
          <a:xfrm>
            <a:off x="2710801" y="3115218"/>
            <a:ext cx="72933" cy="63607"/>
          </a:xfrm>
          <a:custGeom>
            <a:avLst/>
            <a:gdLst/>
            <a:ahLst/>
            <a:cxnLst/>
            <a:rect l="l" t="t" r="r" b="b"/>
            <a:pathLst>
              <a:path w="1916" h="1671" extrusionOk="0">
                <a:moveTo>
                  <a:pt x="1088" y="1"/>
                </a:moveTo>
                <a:cubicBezTo>
                  <a:pt x="888" y="1"/>
                  <a:pt x="684" y="76"/>
                  <a:pt x="518" y="242"/>
                </a:cubicBezTo>
                <a:cubicBezTo>
                  <a:pt x="1" y="789"/>
                  <a:pt x="366" y="1671"/>
                  <a:pt x="1095" y="1671"/>
                </a:cubicBezTo>
                <a:cubicBezTo>
                  <a:pt x="1551" y="1671"/>
                  <a:pt x="1916" y="1276"/>
                  <a:pt x="1916" y="850"/>
                </a:cubicBezTo>
                <a:cubicBezTo>
                  <a:pt x="1916" y="335"/>
                  <a:pt x="1510" y="1"/>
                  <a:pt x="10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3"/>
          <p:cNvSpPr/>
          <p:nvPr/>
        </p:nvSpPr>
        <p:spPr>
          <a:xfrm>
            <a:off x="2710801" y="3350073"/>
            <a:ext cx="72933" cy="62465"/>
          </a:xfrm>
          <a:custGeom>
            <a:avLst/>
            <a:gdLst/>
            <a:ahLst/>
            <a:cxnLst/>
            <a:rect l="l" t="t" r="r" b="b"/>
            <a:pathLst>
              <a:path w="1916" h="1641" extrusionOk="0">
                <a:moveTo>
                  <a:pt x="1092" y="0"/>
                </a:moveTo>
                <a:cubicBezTo>
                  <a:pt x="891" y="0"/>
                  <a:pt x="685" y="75"/>
                  <a:pt x="518" y="242"/>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3"/>
          <p:cNvSpPr/>
          <p:nvPr/>
        </p:nvSpPr>
        <p:spPr>
          <a:xfrm>
            <a:off x="2721231" y="3583748"/>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3"/>
          <p:cNvSpPr/>
          <p:nvPr/>
        </p:nvSpPr>
        <p:spPr>
          <a:xfrm>
            <a:off x="2467838" y="1945510"/>
            <a:ext cx="74113" cy="63607"/>
          </a:xfrm>
          <a:custGeom>
            <a:avLst/>
            <a:gdLst/>
            <a:ahLst/>
            <a:cxnLst/>
            <a:rect l="l" t="t" r="r" b="b"/>
            <a:pathLst>
              <a:path w="1947" h="1671" extrusionOk="0">
                <a:moveTo>
                  <a:pt x="1100" y="0"/>
                </a:moveTo>
                <a:cubicBezTo>
                  <a:pt x="894" y="0"/>
                  <a:pt x="685" y="75"/>
                  <a:pt x="518" y="242"/>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3"/>
          <p:cNvSpPr/>
          <p:nvPr/>
        </p:nvSpPr>
        <p:spPr>
          <a:xfrm>
            <a:off x="2467838" y="2179223"/>
            <a:ext cx="74113" cy="62465"/>
          </a:xfrm>
          <a:custGeom>
            <a:avLst/>
            <a:gdLst/>
            <a:ahLst/>
            <a:cxnLst/>
            <a:rect l="l" t="t" r="r" b="b"/>
            <a:pathLst>
              <a:path w="1947" h="1641" extrusionOk="0">
                <a:moveTo>
                  <a:pt x="1095" y="1"/>
                </a:moveTo>
                <a:cubicBezTo>
                  <a:pt x="891" y="1"/>
                  <a:pt x="684" y="76"/>
                  <a:pt x="518" y="242"/>
                </a:cubicBezTo>
                <a:cubicBezTo>
                  <a:pt x="1" y="759"/>
                  <a:pt x="366" y="1640"/>
                  <a:pt x="1095" y="1640"/>
                </a:cubicBezTo>
                <a:cubicBezTo>
                  <a:pt x="1551" y="1640"/>
                  <a:pt x="1916" y="1276"/>
                  <a:pt x="1946" y="850"/>
                </a:cubicBezTo>
                <a:cubicBezTo>
                  <a:pt x="1946" y="335"/>
                  <a:pt x="1527"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3"/>
          <p:cNvSpPr/>
          <p:nvPr/>
        </p:nvSpPr>
        <p:spPr>
          <a:xfrm>
            <a:off x="2467838" y="2412936"/>
            <a:ext cx="74113" cy="63607"/>
          </a:xfrm>
          <a:custGeom>
            <a:avLst/>
            <a:gdLst/>
            <a:ahLst/>
            <a:cxnLst/>
            <a:rect l="l" t="t" r="r" b="b"/>
            <a:pathLst>
              <a:path w="1947" h="1671" extrusionOk="0">
                <a:moveTo>
                  <a:pt x="1095" y="1"/>
                </a:moveTo>
                <a:cubicBezTo>
                  <a:pt x="891" y="1"/>
                  <a:pt x="684" y="76"/>
                  <a:pt x="518" y="242"/>
                </a:cubicBezTo>
                <a:cubicBezTo>
                  <a:pt x="1" y="759"/>
                  <a:pt x="366" y="1671"/>
                  <a:pt x="1095" y="1671"/>
                </a:cubicBezTo>
                <a:cubicBezTo>
                  <a:pt x="1551" y="1671"/>
                  <a:pt x="1946" y="1306"/>
                  <a:pt x="1946" y="850"/>
                </a:cubicBezTo>
                <a:cubicBezTo>
                  <a:pt x="1946" y="335"/>
                  <a:pt x="1527"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3"/>
          <p:cNvSpPr/>
          <p:nvPr/>
        </p:nvSpPr>
        <p:spPr>
          <a:xfrm>
            <a:off x="2467838" y="2647791"/>
            <a:ext cx="74113" cy="62465"/>
          </a:xfrm>
          <a:custGeom>
            <a:avLst/>
            <a:gdLst/>
            <a:ahLst/>
            <a:cxnLst/>
            <a:rect l="l" t="t" r="r" b="b"/>
            <a:pathLst>
              <a:path w="1947" h="1641" extrusionOk="0">
                <a:moveTo>
                  <a:pt x="1100" y="0"/>
                </a:moveTo>
                <a:cubicBezTo>
                  <a:pt x="894" y="0"/>
                  <a:pt x="685" y="75"/>
                  <a:pt x="518" y="242"/>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3"/>
          <p:cNvSpPr/>
          <p:nvPr/>
        </p:nvSpPr>
        <p:spPr>
          <a:xfrm>
            <a:off x="2467838" y="2881504"/>
            <a:ext cx="74113" cy="62465"/>
          </a:xfrm>
          <a:custGeom>
            <a:avLst/>
            <a:gdLst/>
            <a:ahLst/>
            <a:cxnLst/>
            <a:rect l="l" t="t" r="r" b="b"/>
            <a:pathLst>
              <a:path w="1947" h="1641" extrusionOk="0">
                <a:moveTo>
                  <a:pt x="1100" y="0"/>
                </a:moveTo>
                <a:cubicBezTo>
                  <a:pt x="894" y="0"/>
                  <a:pt x="685" y="75"/>
                  <a:pt x="518" y="242"/>
                </a:cubicBezTo>
                <a:cubicBezTo>
                  <a:pt x="1" y="759"/>
                  <a:pt x="366" y="1640"/>
                  <a:pt x="1095" y="1640"/>
                </a:cubicBezTo>
                <a:cubicBezTo>
                  <a:pt x="1551" y="1640"/>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3"/>
          <p:cNvSpPr/>
          <p:nvPr/>
        </p:nvSpPr>
        <p:spPr>
          <a:xfrm>
            <a:off x="2467838" y="3115218"/>
            <a:ext cx="74113" cy="63607"/>
          </a:xfrm>
          <a:custGeom>
            <a:avLst/>
            <a:gdLst/>
            <a:ahLst/>
            <a:cxnLst/>
            <a:rect l="l" t="t" r="r" b="b"/>
            <a:pathLst>
              <a:path w="1947" h="1671" extrusionOk="0">
                <a:moveTo>
                  <a:pt x="1095" y="1"/>
                </a:moveTo>
                <a:cubicBezTo>
                  <a:pt x="891" y="1"/>
                  <a:pt x="684" y="76"/>
                  <a:pt x="518" y="242"/>
                </a:cubicBezTo>
                <a:cubicBezTo>
                  <a:pt x="1" y="759"/>
                  <a:pt x="366" y="1671"/>
                  <a:pt x="1095" y="1671"/>
                </a:cubicBezTo>
                <a:cubicBezTo>
                  <a:pt x="1551" y="1671"/>
                  <a:pt x="1946" y="1276"/>
                  <a:pt x="1946" y="850"/>
                </a:cubicBezTo>
                <a:cubicBezTo>
                  <a:pt x="1946" y="335"/>
                  <a:pt x="1527"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3"/>
          <p:cNvSpPr/>
          <p:nvPr/>
        </p:nvSpPr>
        <p:spPr>
          <a:xfrm>
            <a:off x="2467838" y="3350073"/>
            <a:ext cx="74113" cy="62465"/>
          </a:xfrm>
          <a:custGeom>
            <a:avLst/>
            <a:gdLst/>
            <a:ahLst/>
            <a:cxnLst/>
            <a:rect l="l" t="t" r="r" b="b"/>
            <a:pathLst>
              <a:path w="1947" h="1641" extrusionOk="0">
                <a:moveTo>
                  <a:pt x="1100" y="0"/>
                </a:moveTo>
                <a:cubicBezTo>
                  <a:pt x="894" y="0"/>
                  <a:pt x="685" y="75"/>
                  <a:pt x="518" y="242"/>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3"/>
          <p:cNvSpPr/>
          <p:nvPr/>
        </p:nvSpPr>
        <p:spPr>
          <a:xfrm>
            <a:off x="2467838" y="3583786"/>
            <a:ext cx="74113" cy="62465"/>
          </a:xfrm>
          <a:custGeom>
            <a:avLst/>
            <a:gdLst/>
            <a:ahLst/>
            <a:cxnLst/>
            <a:rect l="l" t="t" r="r" b="b"/>
            <a:pathLst>
              <a:path w="1947" h="1641" extrusionOk="0">
                <a:moveTo>
                  <a:pt x="1100" y="0"/>
                </a:moveTo>
                <a:cubicBezTo>
                  <a:pt x="894" y="0"/>
                  <a:pt x="685" y="75"/>
                  <a:pt x="518" y="242"/>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3"/>
          <p:cNvSpPr/>
          <p:nvPr/>
        </p:nvSpPr>
        <p:spPr>
          <a:xfrm>
            <a:off x="2236447" y="1945472"/>
            <a:ext cx="62541" cy="62503"/>
          </a:xfrm>
          <a:custGeom>
            <a:avLst/>
            <a:gdLst/>
            <a:ahLst/>
            <a:cxnLst/>
            <a:rect l="l" t="t" r="r" b="b"/>
            <a:pathLst>
              <a:path w="1643" h="1642" extrusionOk="0">
                <a:moveTo>
                  <a:pt x="821" y="0"/>
                </a:moveTo>
                <a:cubicBezTo>
                  <a:pt x="365" y="0"/>
                  <a:pt x="1" y="365"/>
                  <a:pt x="1" y="821"/>
                </a:cubicBezTo>
                <a:cubicBezTo>
                  <a:pt x="1" y="1277"/>
                  <a:pt x="365" y="1641"/>
                  <a:pt x="821" y="1641"/>
                </a:cubicBezTo>
                <a:cubicBezTo>
                  <a:pt x="1277" y="1641"/>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3"/>
          <p:cNvSpPr/>
          <p:nvPr/>
        </p:nvSpPr>
        <p:spPr>
          <a:xfrm>
            <a:off x="2236447" y="2179147"/>
            <a:ext cx="62541" cy="62541"/>
          </a:xfrm>
          <a:custGeom>
            <a:avLst/>
            <a:gdLst/>
            <a:ahLst/>
            <a:cxnLst/>
            <a:rect l="l" t="t" r="r" b="b"/>
            <a:pathLst>
              <a:path w="1643" h="1643" extrusionOk="0">
                <a:moveTo>
                  <a:pt x="821" y="1"/>
                </a:moveTo>
                <a:cubicBezTo>
                  <a:pt x="365" y="1"/>
                  <a:pt x="1" y="366"/>
                  <a:pt x="1" y="822"/>
                </a:cubicBezTo>
                <a:cubicBezTo>
                  <a:pt x="1" y="1278"/>
                  <a:pt x="365" y="1642"/>
                  <a:pt x="821" y="1642"/>
                </a:cubicBezTo>
                <a:cubicBezTo>
                  <a:pt x="1277" y="1642"/>
                  <a:pt x="1642" y="1278"/>
                  <a:pt x="1642" y="822"/>
                </a:cubicBezTo>
                <a:cubicBezTo>
                  <a:pt x="1642" y="36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3"/>
          <p:cNvSpPr/>
          <p:nvPr/>
        </p:nvSpPr>
        <p:spPr>
          <a:xfrm>
            <a:off x="2236447" y="2412860"/>
            <a:ext cx="62541" cy="63683"/>
          </a:xfrm>
          <a:custGeom>
            <a:avLst/>
            <a:gdLst/>
            <a:ahLst/>
            <a:cxnLst/>
            <a:rect l="l" t="t" r="r" b="b"/>
            <a:pathLst>
              <a:path w="1643" h="1673" extrusionOk="0">
                <a:moveTo>
                  <a:pt x="821" y="1"/>
                </a:moveTo>
                <a:cubicBezTo>
                  <a:pt x="365" y="1"/>
                  <a:pt x="1" y="396"/>
                  <a:pt x="1" y="852"/>
                </a:cubicBezTo>
                <a:cubicBezTo>
                  <a:pt x="1" y="1308"/>
                  <a:pt x="365" y="1673"/>
                  <a:pt x="821" y="1673"/>
                </a:cubicBezTo>
                <a:cubicBezTo>
                  <a:pt x="1277" y="1673"/>
                  <a:pt x="1642" y="1308"/>
                  <a:pt x="1642" y="852"/>
                </a:cubicBezTo>
                <a:cubicBezTo>
                  <a:pt x="1642" y="39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3"/>
          <p:cNvSpPr/>
          <p:nvPr/>
        </p:nvSpPr>
        <p:spPr>
          <a:xfrm>
            <a:off x="2236447" y="2647753"/>
            <a:ext cx="62541" cy="62503"/>
          </a:xfrm>
          <a:custGeom>
            <a:avLst/>
            <a:gdLst/>
            <a:ahLst/>
            <a:cxnLst/>
            <a:rect l="l" t="t" r="r" b="b"/>
            <a:pathLst>
              <a:path w="1643"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3"/>
          <p:cNvSpPr/>
          <p:nvPr/>
        </p:nvSpPr>
        <p:spPr>
          <a:xfrm>
            <a:off x="2236447" y="2881466"/>
            <a:ext cx="62541" cy="62503"/>
          </a:xfrm>
          <a:custGeom>
            <a:avLst/>
            <a:gdLst/>
            <a:ahLst/>
            <a:cxnLst/>
            <a:rect l="l" t="t" r="r" b="b"/>
            <a:pathLst>
              <a:path w="1643" h="1642" extrusionOk="0">
                <a:moveTo>
                  <a:pt x="821" y="0"/>
                </a:moveTo>
                <a:cubicBezTo>
                  <a:pt x="365" y="0"/>
                  <a:pt x="1" y="365"/>
                  <a:pt x="1" y="821"/>
                </a:cubicBezTo>
                <a:cubicBezTo>
                  <a:pt x="1" y="1277"/>
                  <a:pt x="365" y="1641"/>
                  <a:pt x="821" y="1641"/>
                </a:cubicBezTo>
                <a:cubicBezTo>
                  <a:pt x="1277" y="1641"/>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3"/>
          <p:cNvSpPr/>
          <p:nvPr/>
        </p:nvSpPr>
        <p:spPr>
          <a:xfrm>
            <a:off x="2224876" y="3115218"/>
            <a:ext cx="74113" cy="63607"/>
          </a:xfrm>
          <a:custGeom>
            <a:avLst/>
            <a:gdLst/>
            <a:ahLst/>
            <a:cxnLst/>
            <a:rect l="l" t="t" r="r" b="b"/>
            <a:pathLst>
              <a:path w="1947" h="1671" extrusionOk="0">
                <a:moveTo>
                  <a:pt x="1095" y="1"/>
                </a:moveTo>
                <a:cubicBezTo>
                  <a:pt x="891" y="1"/>
                  <a:pt x="684" y="76"/>
                  <a:pt x="517" y="242"/>
                </a:cubicBezTo>
                <a:cubicBezTo>
                  <a:pt x="1" y="789"/>
                  <a:pt x="396" y="1671"/>
                  <a:pt x="1125" y="1671"/>
                </a:cubicBezTo>
                <a:cubicBezTo>
                  <a:pt x="1581" y="1671"/>
                  <a:pt x="1946" y="1276"/>
                  <a:pt x="1946" y="850"/>
                </a:cubicBezTo>
                <a:cubicBezTo>
                  <a:pt x="1946" y="335"/>
                  <a:pt x="1526"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3"/>
          <p:cNvSpPr/>
          <p:nvPr/>
        </p:nvSpPr>
        <p:spPr>
          <a:xfrm>
            <a:off x="2224876" y="3350073"/>
            <a:ext cx="74113" cy="62465"/>
          </a:xfrm>
          <a:custGeom>
            <a:avLst/>
            <a:gdLst/>
            <a:ahLst/>
            <a:cxnLst/>
            <a:rect l="l" t="t" r="r" b="b"/>
            <a:pathLst>
              <a:path w="1947" h="1641" extrusionOk="0">
                <a:moveTo>
                  <a:pt x="1099" y="0"/>
                </a:moveTo>
                <a:cubicBezTo>
                  <a:pt x="894" y="0"/>
                  <a:pt x="685" y="75"/>
                  <a:pt x="517" y="242"/>
                </a:cubicBezTo>
                <a:cubicBezTo>
                  <a:pt x="1" y="759"/>
                  <a:pt x="396" y="1641"/>
                  <a:pt x="1125" y="164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3"/>
          <p:cNvSpPr/>
          <p:nvPr/>
        </p:nvSpPr>
        <p:spPr>
          <a:xfrm>
            <a:off x="2236447" y="3583748"/>
            <a:ext cx="62541" cy="62503"/>
          </a:xfrm>
          <a:custGeom>
            <a:avLst/>
            <a:gdLst/>
            <a:ahLst/>
            <a:cxnLst/>
            <a:rect l="l" t="t" r="r" b="b"/>
            <a:pathLst>
              <a:path w="1643"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3"/>
          <p:cNvSpPr/>
          <p:nvPr/>
        </p:nvSpPr>
        <p:spPr>
          <a:xfrm>
            <a:off x="1983093" y="1945510"/>
            <a:ext cx="72894" cy="63607"/>
          </a:xfrm>
          <a:custGeom>
            <a:avLst/>
            <a:gdLst/>
            <a:ahLst/>
            <a:cxnLst/>
            <a:rect l="l" t="t" r="r" b="b"/>
            <a:pathLst>
              <a:path w="1915" h="1671" extrusionOk="0">
                <a:moveTo>
                  <a:pt x="1091" y="0"/>
                </a:moveTo>
                <a:cubicBezTo>
                  <a:pt x="890" y="0"/>
                  <a:pt x="684" y="75"/>
                  <a:pt x="517" y="242"/>
                </a:cubicBezTo>
                <a:cubicBezTo>
                  <a:pt x="0" y="759"/>
                  <a:pt x="365" y="1671"/>
                  <a:pt x="1094" y="1671"/>
                </a:cubicBezTo>
                <a:cubicBezTo>
                  <a:pt x="1550" y="1640"/>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3"/>
          <p:cNvSpPr/>
          <p:nvPr/>
        </p:nvSpPr>
        <p:spPr>
          <a:xfrm>
            <a:off x="1983093" y="2179185"/>
            <a:ext cx="72894" cy="62503"/>
          </a:xfrm>
          <a:custGeom>
            <a:avLst/>
            <a:gdLst/>
            <a:ahLst/>
            <a:cxnLst/>
            <a:rect l="l" t="t" r="r" b="b"/>
            <a:pathLst>
              <a:path w="1915" h="1642" extrusionOk="0">
                <a:moveTo>
                  <a:pt x="1091" y="1"/>
                </a:moveTo>
                <a:cubicBezTo>
                  <a:pt x="890" y="1"/>
                  <a:pt x="684" y="76"/>
                  <a:pt x="517" y="243"/>
                </a:cubicBezTo>
                <a:cubicBezTo>
                  <a:pt x="0" y="760"/>
                  <a:pt x="365" y="1641"/>
                  <a:pt x="1094" y="1641"/>
                </a:cubicBezTo>
                <a:cubicBezTo>
                  <a:pt x="1550" y="1641"/>
                  <a:pt x="1915" y="1277"/>
                  <a:pt x="1915" y="821"/>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3"/>
          <p:cNvSpPr/>
          <p:nvPr/>
        </p:nvSpPr>
        <p:spPr>
          <a:xfrm>
            <a:off x="1983093" y="2412936"/>
            <a:ext cx="72894" cy="63607"/>
          </a:xfrm>
          <a:custGeom>
            <a:avLst/>
            <a:gdLst/>
            <a:ahLst/>
            <a:cxnLst/>
            <a:rect l="l" t="t" r="r" b="b"/>
            <a:pathLst>
              <a:path w="1915" h="1671" extrusionOk="0">
                <a:moveTo>
                  <a:pt x="1087" y="1"/>
                </a:moveTo>
                <a:cubicBezTo>
                  <a:pt x="887" y="1"/>
                  <a:pt x="683" y="76"/>
                  <a:pt x="517" y="242"/>
                </a:cubicBezTo>
                <a:cubicBezTo>
                  <a:pt x="0" y="759"/>
                  <a:pt x="365" y="1671"/>
                  <a:pt x="1094" y="1671"/>
                </a:cubicBezTo>
                <a:cubicBezTo>
                  <a:pt x="1550" y="1671"/>
                  <a:pt x="1915" y="1306"/>
                  <a:pt x="1915" y="850"/>
                </a:cubicBezTo>
                <a:cubicBezTo>
                  <a:pt x="1915" y="335"/>
                  <a:pt x="1509" y="1"/>
                  <a:pt x="10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3"/>
          <p:cNvSpPr/>
          <p:nvPr/>
        </p:nvSpPr>
        <p:spPr>
          <a:xfrm>
            <a:off x="1983093" y="2647791"/>
            <a:ext cx="72894" cy="62465"/>
          </a:xfrm>
          <a:custGeom>
            <a:avLst/>
            <a:gdLst/>
            <a:ahLst/>
            <a:cxnLst/>
            <a:rect l="l" t="t" r="r" b="b"/>
            <a:pathLst>
              <a:path w="1915"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3"/>
          <p:cNvSpPr/>
          <p:nvPr/>
        </p:nvSpPr>
        <p:spPr>
          <a:xfrm>
            <a:off x="1983093" y="2881504"/>
            <a:ext cx="72894" cy="62465"/>
          </a:xfrm>
          <a:custGeom>
            <a:avLst/>
            <a:gdLst/>
            <a:ahLst/>
            <a:cxnLst/>
            <a:rect l="l" t="t" r="r" b="b"/>
            <a:pathLst>
              <a:path w="1915" h="1641" extrusionOk="0">
                <a:moveTo>
                  <a:pt x="1091" y="0"/>
                </a:moveTo>
                <a:cubicBezTo>
                  <a:pt x="890" y="0"/>
                  <a:pt x="684" y="75"/>
                  <a:pt x="517" y="242"/>
                </a:cubicBezTo>
                <a:cubicBezTo>
                  <a:pt x="0" y="759"/>
                  <a:pt x="365" y="1640"/>
                  <a:pt x="1094" y="1640"/>
                </a:cubicBezTo>
                <a:cubicBezTo>
                  <a:pt x="1550" y="1640"/>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3"/>
          <p:cNvSpPr/>
          <p:nvPr/>
        </p:nvSpPr>
        <p:spPr>
          <a:xfrm>
            <a:off x="1983093" y="3115218"/>
            <a:ext cx="72894" cy="63607"/>
          </a:xfrm>
          <a:custGeom>
            <a:avLst/>
            <a:gdLst/>
            <a:ahLst/>
            <a:cxnLst/>
            <a:rect l="l" t="t" r="r" b="b"/>
            <a:pathLst>
              <a:path w="1915" h="1671" extrusionOk="0">
                <a:moveTo>
                  <a:pt x="1087" y="1"/>
                </a:moveTo>
                <a:cubicBezTo>
                  <a:pt x="887" y="1"/>
                  <a:pt x="683" y="76"/>
                  <a:pt x="517" y="242"/>
                </a:cubicBezTo>
                <a:cubicBezTo>
                  <a:pt x="0" y="789"/>
                  <a:pt x="365" y="1671"/>
                  <a:pt x="1094" y="1671"/>
                </a:cubicBezTo>
                <a:cubicBezTo>
                  <a:pt x="1550" y="1671"/>
                  <a:pt x="1915" y="1276"/>
                  <a:pt x="1915" y="850"/>
                </a:cubicBezTo>
                <a:cubicBezTo>
                  <a:pt x="1915" y="335"/>
                  <a:pt x="1509" y="1"/>
                  <a:pt x="10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3"/>
          <p:cNvSpPr/>
          <p:nvPr/>
        </p:nvSpPr>
        <p:spPr>
          <a:xfrm>
            <a:off x="1983093" y="3350073"/>
            <a:ext cx="72894" cy="62465"/>
          </a:xfrm>
          <a:custGeom>
            <a:avLst/>
            <a:gdLst/>
            <a:ahLst/>
            <a:cxnLst/>
            <a:rect l="l" t="t" r="r" b="b"/>
            <a:pathLst>
              <a:path w="1915"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3"/>
          <p:cNvSpPr/>
          <p:nvPr/>
        </p:nvSpPr>
        <p:spPr>
          <a:xfrm>
            <a:off x="1983093" y="3583786"/>
            <a:ext cx="72894" cy="62465"/>
          </a:xfrm>
          <a:custGeom>
            <a:avLst/>
            <a:gdLst/>
            <a:ahLst/>
            <a:cxnLst/>
            <a:rect l="l" t="t" r="r" b="b"/>
            <a:pathLst>
              <a:path w="1915"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3"/>
          <p:cNvSpPr/>
          <p:nvPr/>
        </p:nvSpPr>
        <p:spPr>
          <a:xfrm>
            <a:off x="1750522" y="1945472"/>
            <a:ext cx="63683" cy="62503"/>
          </a:xfrm>
          <a:custGeom>
            <a:avLst/>
            <a:gdLst/>
            <a:ahLst/>
            <a:cxnLst/>
            <a:rect l="l" t="t" r="r" b="b"/>
            <a:pathLst>
              <a:path w="1673" h="1642" extrusionOk="0">
                <a:moveTo>
                  <a:pt x="821" y="0"/>
                </a:moveTo>
                <a:cubicBezTo>
                  <a:pt x="365" y="0"/>
                  <a:pt x="1" y="365"/>
                  <a:pt x="1" y="821"/>
                </a:cubicBezTo>
                <a:cubicBezTo>
                  <a:pt x="1" y="1277"/>
                  <a:pt x="365" y="1641"/>
                  <a:pt x="821" y="1641"/>
                </a:cubicBezTo>
                <a:cubicBezTo>
                  <a:pt x="1277" y="1641"/>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3"/>
          <p:cNvSpPr/>
          <p:nvPr/>
        </p:nvSpPr>
        <p:spPr>
          <a:xfrm>
            <a:off x="1750522" y="2179147"/>
            <a:ext cx="63683" cy="62541"/>
          </a:xfrm>
          <a:custGeom>
            <a:avLst/>
            <a:gdLst/>
            <a:ahLst/>
            <a:cxnLst/>
            <a:rect l="l" t="t" r="r" b="b"/>
            <a:pathLst>
              <a:path w="1673" h="1643" extrusionOk="0">
                <a:moveTo>
                  <a:pt x="821" y="1"/>
                </a:moveTo>
                <a:cubicBezTo>
                  <a:pt x="365" y="1"/>
                  <a:pt x="1" y="366"/>
                  <a:pt x="1" y="822"/>
                </a:cubicBezTo>
                <a:cubicBezTo>
                  <a:pt x="1" y="1278"/>
                  <a:pt x="365" y="1642"/>
                  <a:pt x="821" y="1642"/>
                </a:cubicBezTo>
                <a:cubicBezTo>
                  <a:pt x="1277" y="1642"/>
                  <a:pt x="1672" y="1278"/>
                  <a:pt x="1672" y="822"/>
                </a:cubicBezTo>
                <a:cubicBezTo>
                  <a:pt x="1672" y="36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3"/>
          <p:cNvSpPr/>
          <p:nvPr/>
        </p:nvSpPr>
        <p:spPr>
          <a:xfrm>
            <a:off x="1750522" y="2412860"/>
            <a:ext cx="63683" cy="63683"/>
          </a:xfrm>
          <a:custGeom>
            <a:avLst/>
            <a:gdLst/>
            <a:ahLst/>
            <a:cxnLst/>
            <a:rect l="l" t="t" r="r" b="b"/>
            <a:pathLst>
              <a:path w="1673" h="1673" extrusionOk="0">
                <a:moveTo>
                  <a:pt x="821" y="1"/>
                </a:moveTo>
                <a:cubicBezTo>
                  <a:pt x="365" y="1"/>
                  <a:pt x="1" y="396"/>
                  <a:pt x="1" y="852"/>
                </a:cubicBezTo>
                <a:cubicBezTo>
                  <a:pt x="1" y="1308"/>
                  <a:pt x="365" y="1673"/>
                  <a:pt x="821" y="1673"/>
                </a:cubicBezTo>
                <a:cubicBezTo>
                  <a:pt x="1277" y="1673"/>
                  <a:pt x="1672" y="1308"/>
                  <a:pt x="1672" y="852"/>
                </a:cubicBezTo>
                <a:cubicBezTo>
                  <a:pt x="1672" y="39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3"/>
          <p:cNvSpPr/>
          <p:nvPr/>
        </p:nvSpPr>
        <p:spPr>
          <a:xfrm>
            <a:off x="1750522" y="264775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3"/>
          <p:cNvSpPr/>
          <p:nvPr/>
        </p:nvSpPr>
        <p:spPr>
          <a:xfrm>
            <a:off x="1750522" y="2881466"/>
            <a:ext cx="63683" cy="62503"/>
          </a:xfrm>
          <a:custGeom>
            <a:avLst/>
            <a:gdLst/>
            <a:ahLst/>
            <a:cxnLst/>
            <a:rect l="l" t="t" r="r" b="b"/>
            <a:pathLst>
              <a:path w="1673" h="1642" extrusionOk="0">
                <a:moveTo>
                  <a:pt x="821" y="0"/>
                </a:moveTo>
                <a:cubicBezTo>
                  <a:pt x="365" y="0"/>
                  <a:pt x="1" y="365"/>
                  <a:pt x="1" y="821"/>
                </a:cubicBezTo>
                <a:cubicBezTo>
                  <a:pt x="1" y="1277"/>
                  <a:pt x="365" y="1641"/>
                  <a:pt x="821" y="1641"/>
                </a:cubicBezTo>
                <a:cubicBezTo>
                  <a:pt x="1277" y="1641"/>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3"/>
          <p:cNvSpPr/>
          <p:nvPr/>
        </p:nvSpPr>
        <p:spPr>
          <a:xfrm>
            <a:off x="1740092" y="3115218"/>
            <a:ext cx="74113" cy="63607"/>
          </a:xfrm>
          <a:custGeom>
            <a:avLst/>
            <a:gdLst/>
            <a:ahLst/>
            <a:cxnLst/>
            <a:rect l="l" t="t" r="r" b="b"/>
            <a:pathLst>
              <a:path w="1947" h="1671" extrusionOk="0">
                <a:moveTo>
                  <a:pt x="1095" y="1"/>
                </a:moveTo>
                <a:cubicBezTo>
                  <a:pt x="891" y="1"/>
                  <a:pt x="684" y="76"/>
                  <a:pt x="518" y="242"/>
                </a:cubicBezTo>
                <a:cubicBezTo>
                  <a:pt x="1" y="759"/>
                  <a:pt x="366" y="1671"/>
                  <a:pt x="1095" y="1671"/>
                </a:cubicBezTo>
                <a:cubicBezTo>
                  <a:pt x="1551" y="1671"/>
                  <a:pt x="1946" y="1276"/>
                  <a:pt x="1946" y="850"/>
                </a:cubicBezTo>
                <a:cubicBezTo>
                  <a:pt x="1946" y="335"/>
                  <a:pt x="1527"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3"/>
          <p:cNvSpPr/>
          <p:nvPr/>
        </p:nvSpPr>
        <p:spPr>
          <a:xfrm>
            <a:off x="1740092" y="3350073"/>
            <a:ext cx="74113" cy="62465"/>
          </a:xfrm>
          <a:custGeom>
            <a:avLst/>
            <a:gdLst/>
            <a:ahLst/>
            <a:cxnLst/>
            <a:rect l="l" t="t" r="r" b="b"/>
            <a:pathLst>
              <a:path w="1947" h="1641" extrusionOk="0">
                <a:moveTo>
                  <a:pt x="1100" y="0"/>
                </a:moveTo>
                <a:cubicBezTo>
                  <a:pt x="894" y="0"/>
                  <a:pt x="685" y="75"/>
                  <a:pt x="518" y="242"/>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3"/>
          <p:cNvSpPr/>
          <p:nvPr/>
        </p:nvSpPr>
        <p:spPr>
          <a:xfrm>
            <a:off x="1750522" y="3583748"/>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3"/>
          <p:cNvSpPr/>
          <p:nvPr/>
        </p:nvSpPr>
        <p:spPr>
          <a:xfrm>
            <a:off x="1497129" y="1945510"/>
            <a:ext cx="74113" cy="63607"/>
          </a:xfrm>
          <a:custGeom>
            <a:avLst/>
            <a:gdLst/>
            <a:ahLst/>
            <a:cxnLst/>
            <a:rect l="l" t="t" r="r" b="b"/>
            <a:pathLst>
              <a:path w="1947" h="1671" extrusionOk="0">
                <a:moveTo>
                  <a:pt x="1122" y="0"/>
                </a:moveTo>
                <a:cubicBezTo>
                  <a:pt x="921" y="0"/>
                  <a:pt x="715" y="75"/>
                  <a:pt x="548" y="242"/>
                </a:cubicBezTo>
                <a:cubicBezTo>
                  <a:pt x="1" y="759"/>
                  <a:pt x="396" y="1640"/>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3"/>
          <p:cNvSpPr/>
          <p:nvPr/>
        </p:nvSpPr>
        <p:spPr>
          <a:xfrm>
            <a:off x="1497129" y="2179185"/>
            <a:ext cx="74113" cy="62503"/>
          </a:xfrm>
          <a:custGeom>
            <a:avLst/>
            <a:gdLst/>
            <a:ahLst/>
            <a:cxnLst/>
            <a:rect l="l" t="t" r="r" b="b"/>
            <a:pathLst>
              <a:path w="1947" h="1642" extrusionOk="0">
                <a:moveTo>
                  <a:pt x="1122" y="1"/>
                </a:moveTo>
                <a:cubicBezTo>
                  <a:pt x="921" y="1"/>
                  <a:pt x="715" y="76"/>
                  <a:pt x="548" y="243"/>
                </a:cubicBezTo>
                <a:cubicBezTo>
                  <a:pt x="1" y="760"/>
                  <a:pt x="396" y="1641"/>
                  <a:pt x="1125" y="1641"/>
                </a:cubicBezTo>
                <a:cubicBezTo>
                  <a:pt x="1581" y="1641"/>
                  <a:pt x="1946" y="1277"/>
                  <a:pt x="1946" y="821"/>
                </a:cubicBezTo>
                <a:cubicBezTo>
                  <a:pt x="1946" y="327"/>
                  <a:pt x="1543"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3"/>
          <p:cNvSpPr/>
          <p:nvPr/>
        </p:nvSpPr>
        <p:spPr>
          <a:xfrm>
            <a:off x="1497129" y="2412936"/>
            <a:ext cx="74113" cy="63607"/>
          </a:xfrm>
          <a:custGeom>
            <a:avLst/>
            <a:gdLst/>
            <a:ahLst/>
            <a:cxnLst/>
            <a:rect l="l" t="t" r="r" b="b"/>
            <a:pathLst>
              <a:path w="1947" h="1671" extrusionOk="0">
                <a:moveTo>
                  <a:pt x="1118" y="1"/>
                </a:moveTo>
                <a:cubicBezTo>
                  <a:pt x="918" y="1"/>
                  <a:pt x="714" y="76"/>
                  <a:pt x="548" y="242"/>
                </a:cubicBezTo>
                <a:cubicBezTo>
                  <a:pt x="1" y="759"/>
                  <a:pt x="396" y="1671"/>
                  <a:pt x="1125" y="1671"/>
                </a:cubicBezTo>
                <a:cubicBezTo>
                  <a:pt x="1581" y="1671"/>
                  <a:pt x="1946" y="1306"/>
                  <a:pt x="1946" y="850"/>
                </a:cubicBezTo>
                <a:cubicBezTo>
                  <a:pt x="1946" y="335"/>
                  <a:pt x="1541" y="1"/>
                  <a:pt x="1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3"/>
          <p:cNvSpPr/>
          <p:nvPr/>
        </p:nvSpPr>
        <p:spPr>
          <a:xfrm>
            <a:off x="1497129" y="2647791"/>
            <a:ext cx="74113" cy="62465"/>
          </a:xfrm>
          <a:custGeom>
            <a:avLst/>
            <a:gdLst/>
            <a:ahLst/>
            <a:cxnLst/>
            <a:rect l="l" t="t" r="r" b="b"/>
            <a:pathLst>
              <a:path w="1947" h="1641" extrusionOk="0">
                <a:moveTo>
                  <a:pt x="1122" y="0"/>
                </a:moveTo>
                <a:cubicBezTo>
                  <a:pt x="921" y="0"/>
                  <a:pt x="715" y="75"/>
                  <a:pt x="548" y="242"/>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3"/>
          <p:cNvSpPr/>
          <p:nvPr/>
        </p:nvSpPr>
        <p:spPr>
          <a:xfrm>
            <a:off x="1497129" y="2881504"/>
            <a:ext cx="74113" cy="62465"/>
          </a:xfrm>
          <a:custGeom>
            <a:avLst/>
            <a:gdLst/>
            <a:ahLst/>
            <a:cxnLst/>
            <a:rect l="l" t="t" r="r" b="b"/>
            <a:pathLst>
              <a:path w="1947" h="1641" extrusionOk="0">
                <a:moveTo>
                  <a:pt x="1122" y="0"/>
                </a:moveTo>
                <a:cubicBezTo>
                  <a:pt x="921" y="0"/>
                  <a:pt x="715" y="75"/>
                  <a:pt x="548" y="242"/>
                </a:cubicBezTo>
                <a:cubicBezTo>
                  <a:pt x="1" y="759"/>
                  <a:pt x="396" y="1640"/>
                  <a:pt x="1125" y="1640"/>
                </a:cubicBezTo>
                <a:cubicBezTo>
                  <a:pt x="1581" y="1640"/>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3"/>
          <p:cNvSpPr/>
          <p:nvPr/>
        </p:nvSpPr>
        <p:spPr>
          <a:xfrm>
            <a:off x="1497129" y="3115218"/>
            <a:ext cx="74113" cy="63607"/>
          </a:xfrm>
          <a:custGeom>
            <a:avLst/>
            <a:gdLst/>
            <a:ahLst/>
            <a:cxnLst/>
            <a:rect l="l" t="t" r="r" b="b"/>
            <a:pathLst>
              <a:path w="1947" h="1671" extrusionOk="0">
                <a:moveTo>
                  <a:pt x="1118" y="1"/>
                </a:moveTo>
                <a:cubicBezTo>
                  <a:pt x="918" y="1"/>
                  <a:pt x="714" y="76"/>
                  <a:pt x="548" y="242"/>
                </a:cubicBezTo>
                <a:cubicBezTo>
                  <a:pt x="1" y="759"/>
                  <a:pt x="396" y="1671"/>
                  <a:pt x="1125" y="1671"/>
                </a:cubicBezTo>
                <a:cubicBezTo>
                  <a:pt x="1581" y="1671"/>
                  <a:pt x="1946" y="1276"/>
                  <a:pt x="1946" y="850"/>
                </a:cubicBezTo>
                <a:cubicBezTo>
                  <a:pt x="1946" y="335"/>
                  <a:pt x="1541" y="1"/>
                  <a:pt x="1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3"/>
          <p:cNvSpPr/>
          <p:nvPr/>
        </p:nvSpPr>
        <p:spPr>
          <a:xfrm>
            <a:off x="1497129" y="3350073"/>
            <a:ext cx="74113" cy="62465"/>
          </a:xfrm>
          <a:custGeom>
            <a:avLst/>
            <a:gdLst/>
            <a:ahLst/>
            <a:cxnLst/>
            <a:rect l="l" t="t" r="r" b="b"/>
            <a:pathLst>
              <a:path w="1947" h="1641" extrusionOk="0">
                <a:moveTo>
                  <a:pt x="1122" y="0"/>
                </a:moveTo>
                <a:cubicBezTo>
                  <a:pt x="921" y="0"/>
                  <a:pt x="715" y="75"/>
                  <a:pt x="548" y="242"/>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3"/>
          <p:cNvSpPr/>
          <p:nvPr/>
        </p:nvSpPr>
        <p:spPr>
          <a:xfrm>
            <a:off x="1497129" y="3583786"/>
            <a:ext cx="74113" cy="62465"/>
          </a:xfrm>
          <a:custGeom>
            <a:avLst/>
            <a:gdLst/>
            <a:ahLst/>
            <a:cxnLst/>
            <a:rect l="l" t="t" r="r" b="b"/>
            <a:pathLst>
              <a:path w="1947" h="1641" extrusionOk="0">
                <a:moveTo>
                  <a:pt x="1122" y="0"/>
                </a:moveTo>
                <a:cubicBezTo>
                  <a:pt x="921" y="0"/>
                  <a:pt x="715" y="75"/>
                  <a:pt x="548" y="242"/>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3"/>
          <p:cNvSpPr/>
          <p:nvPr/>
        </p:nvSpPr>
        <p:spPr>
          <a:xfrm>
            <a:off x="1265738" y="1945472"/>
            <a:ext cx="62541" cy="62503"/>
          </a:xfrm>
          <a:custGeom>
            <a:avLst/>
            <a:gdLst/>
            <a:ahLst/>
            <a:cxnLst/>
            <a:rect l="l" t="t" r="r" b="b"/>
            <a:pathLst>
              <a:path w="1643" h="1642" extrusionOk="0">
                <a:moveTo>
                  <a:pt x="821" y="0"/>
                </a:moveTo>
                <a:cubicBezTo>
                  <a:pt x="365" y="0"/>
                  <a:pt x="1" y="365"/>
                  <a:pt x="1" y="821"/>
                </a:cubicBezTo>
                <a:cubicBezTo>
                  <a:pt x="1" y="1277"/>
                  <a:pt x="365" y="1641"/>
                  <a:pt x="821" y="1641"/>
                </a:cubicBezTo>
                <a:cubicBezTo>
                  <a:pt x="1277" y="1641"/>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3"/>
          <p:cNvSpPr/>
          <p:nvPr/>
        </p:nvSpPr>
        <p:spPr>
          <a:xfrm>
            <a:off x="1265738" y="2179147"/>
            <a:ext cx="62541" cy="62541"/>
          </a:xfrm>
          <a:custGeom>
            <a:avLst/>
            <a:gdLst/>
            <a:ahLst/>
            <a:cxnLst/>
            <a:rect l="l" t="t" r="r" b="b"/>
            <a:pathLst>
              <a:path w="1643" h="1643" extrusionOk="0">
                <a:moveTo>
                  <a:pt x="821" y="1"/>
                </a:moveTo>
                <a:cubicBezTo>
                  <a:pt x="365" y="1"/>
                  <a:pt x="1" y="366"/>
                  <a:pt x="1" y="822"/>
                </a:cubicBezTo>
                <a:cubicBezTo>
                  <a:pt x="1" y="1278"/>
                  <a:pt x="365" y="1642"/>
                  <a:pt x="821" y="1642"/>
                </a:cubicBezTo>
                <a:cubicBezTo>
                  <a:pt x="1277" y="1642"/>
                  <a:pt x="1642" y="1278"/>
                  <a:pt x="1642" y="822"/>
                </a:cubicBezTo>
                <a:cubicBezTo>
                  <a:pt x="1642" y="36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3"/>
          <p:cNvSpPr/>
          <p:nvPr/>
        </p:nvSpPr>
        <p:spPr>
          <a:xfrm>
            <a:off x="1265738" y="2412860"/>
            <a:ext cx="62541" cy="63683"/>
          </a:xfrm>
          <a:custGeom>
            <a:avLst/>
            <a:gdLst/>
            <a:ahLst/>
            <a:cxnLst/>
            <a:rect l="l" t="t" r="r" b="b"/>
            <a:pathLst>
              <a:path w="1643" h="1673" extrusionOk="0">
                <a:moveTo>
                  <a:pt x="821" y="1"/>
                </a:moveTo>
                <a:cubicBezTo>
                  <a:pt x="365" y="1"/>
                  <a:pt x="1" y="396"/>
                  <a:pt x="1" y="852"/>
                </a:cubicBezTo>
                <a:cubicBezTo>
                  <a:pt x="1" y="1308"/>
                  <a:pt x="365" y="1673"/>
                  <a:pt x="821" y="1673"/>
                </a:cubicBezTo>
                <a:cubicBezTo>
                  <a:pt x="1277" y="1673"/>
                  <a:pt x="1642" y="1308"/>
                  <a:pt x="1642" y="852"/>
                </a:cubicBezTo>
                <a:cubicBezTo>
                  <a:pt x="1642" y="39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3"/>
          <p:cNvSpPr/>
          <p:nvPr/>
        </p:nvSpPr>
        <p:spPr>
          <a:xfrm>
            <a:off x="1265738" y="2647753"/>
            <a:ext cx="62541" cy="62503"/>
          </a:xfrm>
          <a:custGeom>
            <a:avLst/>
            <a:gdLst/>
            <a:ahLst/>
            <a:cxnLst/>
            <a:rect l="l" t="t" r="r" b="b"/>
            <a:pathLst>
              <a:path w="1643"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3"/>
          <p:cNvSpPr/>
          <p:nvPr/>
        </p:nvSpPr>
        <p:spPr>
          <a:xfrm>
            <a:off x="1265738" y="2881466"/>
            <a:ext cx="62541" cy="62503"/>
          </a:xfrm>
          <a:custGeom>
            <a:avLst/>
            <a:gdLst/>
            <a:ahLst/>
            <a:cxnLst/>
            <a:rect l="l" t="t" r="r" b="b"/>
            <a:pathLst>
              <a:path w="1643" h="1642" extrusionOk="0">
                <a:moveTo>
                  <a:pt x="821" y="0"/>
                </a:moveTo>
                <a:cubicBezTo>
                  <a:pt x="365" y="0"/>
                  <a:pt x="1" y="365"/>
                  <a:pt x="1" y="821"/>
                </a:cubicBezTo>
                <a:cubicBezTo>
                  <a:pt x="1" y="1277"/>
                  <a:pt x="365" y="1641"/>
                  <a:pt x="821" y="1641"/>
                </a:cubicBezTo>
                <a:cubicBezTo>
                  <a:pt x="1277" y="1641"/>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3"/>
          <p:cNvSpPr/>
          <p:nvPr/>
        </p:nvSpPr>
        <p:spPr>
          <a:xfrm>
            <a:off x="1255347" y="3115218"/>
            <a:ext cx="72933" cy="63607"/>
          </a:xfrm>
          <a:custGeom>
            <a:avLst/>
            <a:gdLst/>
            <a:ahLst/>
            <a:cxnLst/>
            <a:rect l="l" t="t" r="r" b="b"/>
            <a:pathLst>
              <a:path w="1916" h="1671" extrusionOk="0">
                <a:moveTo>
                  <a:pt x="1087" y="1"/>
                </a:moveTo>
                <a:cubicBezTo>
                  <a:pt x="887" y="1"/>
                  <a:pt x="683" y="76"/>
                  <a:pt x="517" y="242"/>
                </a:cubicBezTo>
                <a:cubicBezTo>
                  <a:pt x="0" y="789"/>
                  <a:pt x="365" y="1671"/>
                  <a:pt x="1094" y="1671"/>
                </a:cubicBezTo>
                <a:cubicBezTo>
                  <a:pt x="1550" y="1671"/>
                  <a:pt x="1915" y="1276"/>
                  <a:pt x="1915" y="850"/>
                </a:cubicBezTo>
                <a:cubicBezTo>
                  <a:pt x="1915" y="335"/>
                  <a:pt x="1509" y="1"/>
                  <a:pt x="10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3"/>
          <p:cNvSpPr/>
          <p:nvPr/>
        </p:nvSpPr>
        <p:spPr>
          <a:xfrm>
            <a:off x="1255347" y="3350073"/>
            <a:ext cx="72933" cy="62465"/>
          </a:xfrm>
          <a:custGeom>
            <a:avLst/>
            <a:gdLst/>
            <a:ahLst/>
            <a:cxnLst/>
            <a:rect l="l" t="t" r="r" b="b"/>
            <a:pathLst>
              <a:path w="1916"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3"/>
          <p:cNvSpPr/>
          <p:nvPr/>
        </p:nvSpPr>
        <p:spPr>
          <a:xfrm>
            <a:off x="1265738" y="3583748"/>
            <a:ext cx="62541" cy="62503"/>
          </a:xfrm>
          <a:custGeom>
            <a:avLst/>
            <a:gdLst/>
            <a:ahLst/>
            <a:cxnLst/>
            <a:rect l="l" t="t" r="r" b="b"/>
            <a:pathLst>
              <a:path w="1643"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3"/>
          <p:cNvSpPr/>
          <p:nvPr/>
        </p:nvSpPr>
        <p:spPr>
          <a:xfrm>
            <a:off x="1012384" y="1945510"/>
            <a:ext cx="74074" cy="63607"/>
          </a:xfrm>
          <a:custGeom>
            <a:avLst/>
            <a:gdLst/>
            <a:ahLst/>
            <a:cxnLst/>
            <a:rect l="l" t="t" r="r" b="b"/>
            <a:pathLst>
              <a:path w="1946" h="1671" extrusionOk="0">
                <a:moveTo>
                  <a:pt x="1091" y="0"/>
                </a:moveTo>
                <a:cubicBezTo>
                  <a:pt x="890" y="0"/>
                  <a:pt x="684" y="75"/>
                  <a:pt x="517" y="242"/>
                </a:cubicBezTo>
                <a:cubicBezTo>
                  <a:pt x="0" y="759"/>
                  <a:pt x="365" y="1640"/>
                  <a:pt x="1094" y="1671"/>
                </a:cubicBezTo>
                <a:cubicBezTo>
                  <a:pt x="1550" y="1671"/>
                  <a:pt x="194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3"/>
          <p:cNvSpPr/>
          <p:nvPr/>
        </p:nvSpPr>
        <p:spPr>
          <a:xfrm>
            <a:off x="1013526" y="2179223"/>
            <a:ext cx="72933" cy="62541"/>
          </a:xfrm>
          <a:custGeom>
            <a:avLst/>
            <a:gdLst/>
            <a:ahLst/>
            <a:cxnLst/>
            <a:rect l="l" t="t" r="r" b="b"/>
            <a:pathLst>
              <a:path w="1916" h="1643" extrusionOk="0">
                <a:moveTo>
                  <a:pt x="1088" y="1"/>
                </a:moveTo>
                <a:cubicBezTo>
                  <a:pt x="887" y="1"/>
                  <a:pt x="683" y="76"/>
                  <a:pt x="517" y="242"/>
                </a:cubicBezTo>
                <a:cubicBezTo>
                  <a:pt x="0" y="759"/>
                  <a:pt x="335" y="1640"/>
                  <a:pt x="1064" y="1640"/>
                </a:cubicBezTo>
                <a:cubicBezTo>
                  <a:pt x="1082" y="1642"/>
                  <a:pt x="1100" y="1642"/>
                  <a:pt x="1117" y="1642"/>
                </a:cubicBezTo>
                <a:cubicBezTo>
                  <a:pt x="1550" y="1642"/>
                  <a:pt x="1915" y="1288"/>
                  <a:pt x="1915" y="850"/>
                </a:cubicBezTo>
                <a:cubicBezTo>
                  <a:pt x="1915" y="335"/>
                  <a:pt x="1510" y="1"/>
                  <a:pt x="10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3"/>
          <p:cNvSpPr/>
          <p:nvPr/>
        </p:nvSpPr>
        <p:spPr>
          <a:xfrm>
            <a:off x="1012384" y="2412936"/>
            <a:ext cx="74074" cy="63607"/>
          </a:xfrm>
          <a:custGeom>
            <a:avLst/>
            <a:gdLst/>
            <a:ahLst/>
            <a:cxnLst/>
            <a:rect l="l" t="t" r="r" b="b"/>
            <a:pathLst>
              <a:path w="1946" h="1671" extrusionOk="0">
                <a:moveTo>
                  <a:pt x="1094" y="1"/>
                </a:moveTo>
                <a:cubicBezTo>
                  <a:pt x="890" y="1"/>
                  <a:pt x="683" y="76"/>
                  <a:pt x="517" y="242"/>
                </a:cubicBezTo>
                <a:cubicBezTo>
                  <a:pt x="0" y="759"/>
                  <a:pt x="365" y="1671"/>
                  <a:pt x="1094" y="1671"/>
                </a:cubicBezTo>
                <a:cubicBezTo>
                  <a:pt x="1550" y="1671"/>
                  <a:pt x="1945" y="1306"/>
                  <a:pt x="1915" y="850"/>
                </a:cubicBezTo>
                <a:cubicBezTo>
                  <a:pt x="1936" y="335"/>
                  <a:pt x="1523" y="1"/>
                  <a:pt x="10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3"/>
          <p:cNvSpPr/>
          <p:nvPr/>
        </p:nvSpPr>
        <p:spPr>
          <a:xfrm>
            <a:off x="1012384" y="2647791"/>
            <a:ext cx="72894" cy="62465"/>
          </a:xfrm>
          <a:custGeom>
            <a:avLst/>
            <a:gdLst/>
            <a:ahLst/>
            <a:cxnLst/>
            <a:rect l="l" t="t" r="r" b="b"/>
            <a:pathLst>
              <a:path w="1915"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3"/>
          <p:cNvSpPr/>
          <p:nvPr/>
        </p:nvSpPr>
        <p:spPr>
          <a:xfrm>
            <a:off x="1012384" y="2881504"/>
            <a:ext cx="74074" cy="62465"/>
          </a:xfrm>
          <a:custGeom>
            <a:avLst/>
            <a:gdLst/>
            <a:ahLst/>
            <a:cxnLst/>
            <a:rect l="l" t="t" r="r" b="b"/>
            <a:pathLst>
              <a:path w="1946" h="1641" extrusionOk="0">
                <a:moveTo>
                  <a:pt x="1098" y="0"/>
                </a:moveTo>
                <a:cubicBezTo>
                  <a:pt x="893" y="0"/>
                  <a:pt x="684" y="75"/>
                  <a:pt x="517" y="242"/>
                </a:cubicBezTo>
                <a:cubicBezTo>
                  <a:pt x="0" y="759"/>
                  <a:pt x="365" y="1640"/>
                  <a:pt x="1094" y="1640"/>
                </a:cubicBezTo>
                <a:cubicBezTo>
                  <a:pt x="1550" y="1640"/>
                  <a:pt x="1945" y="1276"/>
                  <a:pt x="1915" y="820"/>
                </a:cubicBezTo>
                <a:cubicBezTo>
                  <a:pt x="1936" y="327"/>
                  <a:pt x="1525" y="0"/>
                  <a:pt x="1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3"/>
          <p:cNvSpPr/>
          <p:nvPr/>
        </p:nvSpPr>
        <p:spPr>
          <a:xfrm>
            <a:off x="1012384" y="3115218"/>
            <a:ext cx="74074" cy="63607"/>
          </a:xfrm>
          <a:custGeom>
            <a:avLst/>
            <a:gdLst/>
            <a:ahLst/>
            <a:cxnLst/>
            <a:rect l="l" t="t" r="r" b="b"/>
            <a:pathLst>
              <a:path w="1946" h="1671" extrusionOk="0">
                <a:moveTo>
                  <a:pt x="1087" y="1"/>
                </a:moveTo>
                <a:cubicBezTo>
                  <a:pt x="887" y="1"/>
                  <a:pt x="683" y="76"/>
                  <a:pt x="517" y="242"/>
                </a:cubicBezTo>
                <a:cubicBezTo>
                  <a:pt x="0" y="759"/>
                  <a:pt x="365" y="1671"/>
                  <a:pt x="1094" y="1671"/>
                </a:cubicBezTo>
                <a:cubicBezTo>
                  <a:pt x="1550" y="1671"/>
                  <a:pt x="1945" y="1276"/>
                  <a:pt x="1915" y="850"/>
                </a:cubicBezTo>
                <a:cubicBezTo>
                  <a:pt x="1915" y="335"/>
                  <a:pt x="1509" y="1"/>
                  <a:pt x="10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3"/>
          <p:cNvSpPr/>
          <p:nvPr/>
        </p:nvSpPr>
        <p:spPr>
          <a:xfrm>
            <a:off x="1012384" y="3350073"/>
            <a:ext cx="72894" cy="62465"/>
          </a:xfrm>
          <a:custGeom>
            <a:avLst/>
            <a:gdLst/>
            <a:ahLst/>
            <a:cxnLst/>
            <a:rect l="l" t="t" r="r" b="b"/>
            <a:pathLst>
              <a:path w="1915"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3"/>
          <p:cNvSpPr/>
          <p:nvPr/>
        </p:nvSpPr>
        <p:spPr>
          <a:xfrm>
            <a:off x="1013526" y="3583786"/>
            <a:ext cx="72933" cy="62541"/>
          </a:xfrm>
          <a:custGeom>
            <a:avLst/>
            <a:gdLst/>
            <a:ahLst/>
            <a:cxnLst/>
            <a:rect l="l" t="t" r="r" b="b"/>
            <a:pathLst>
              <a:path w="1916" h="1643" extrusionOk="0">
                <a:moveTo>
                  <a:pt x="1092" y="0"/>
                </a:moveTo>
                <a:cubicBezTo>
                  <a:pt x="890" y="0"/>
                  <a:pt x="685" y="75"/>
                  <a:pt x="517" y="242"/>
                </a:cubicBezTo>
                <a:cubicBezTo>
                  <a:pt x="0" y="759"/>
                  <a:pt x="335" y="1641"/>
                  <a:pt x="1064" y="1641"/>
                </a:cubicBezTo>
                <a:cubicBezTo>
                  <a:pt x="1082" y="1642"/>
                  <a:pt x="1099" y="1642"/>
                  <a:pt x="1117" y="1642"/>
                </a:cubicBezTo>
                <a:cubicBezTo>
                  <a:pt x="1577" y="1642"/>
                  <a:pt x="1915" y="1259"/>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3"/>
          <p:cNvSpPr/>
          <p:nvPr/>
        </p:nvSpPr>
        <p:spPr>
          <a:xfrm>
            <a:off x="780955" y="1945472"/>
            <a:ext cx="62541" cy="62503"/>
          </a:xfrm>
          <a:custGeom>
            <a:avLst/>
            <a:gdLst/>
            <a:ahLst/>
            <a:cxnLst/>
            <a:rect l="l" t="t" r="r" b="b"/>
            <a:pathLst>
              <a:path w="1643" h="1642" extrusionOk="0">
                <a:moveTo>
                  <a:pt x="822" y="0"/>
                </a:moveTo>
                <a:cubicBezTo>
                  <a:pt x="366" y="0"/>
                  <a:pt x="1" y="365"/>
                  <a:pt x="1" y="821"/>
                </a:cubicBezTo>
                <a:cubicBezTo>
                  <a:pt x="1" y="1277"/>
                  <a:pt x="366" y="1641"/>
                  <a:pt x="822" y="1641"/>
                </a:cubicBezTo>
                <a:cubicBezTo>
                  <a:pt x="1278" y="1641"/>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3"/>
          <p:cNvSpPr/>
          <p:nvPr/>
        </p:nvSpPr>
        <p:spPr>
          <a:xfrm>
            <a:off x="780955" y="2179147"/>
            <a:ext cx="62541" cy="62541"/>
          </a:xfrm>
          <a:custGeom>
            <a:avLst/>
            <a:gdLst/>
            <a:ahLst/>
            <a:cxnLst/>
            <a:rect l="l" t="t" r="r" b="b"/>
            <a:pathLst>
              <a:path w="1643" h="1643" extrusionOk="0">
                <a:moveTo>
                  <a:pt x="822" y="1"/>
                </a:moveTo>
                <a:cubicBezTo>
                  <a:pt x="366" y="1"/>
                  <a:pt x="1" y="366"/>
                  <a:pt x="1" y="822"/>
                </a:cubicBezTo>
                <a:cubicBezTo>
                  <a:pt x="1" y="1278"/>
                  <a:pt x="366" y="1642"/>
                  <a:pt x="822" y="1642"/>
                </a:cubicBezTo>
                <a:cubicBezTo>
                  <a:pt x="1278" y="1642"/>
                  <a:pt x="1642" y="1278"/>
                  <a:pt x="1642" y="822"/>
                </a:cubicBezTo>
                <a:cubicBezTo>
                  <a:pt x="1642" y="366"/>
                  <a:pt x="1278"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3"/>
          <p:cNvSpPr/>
          <p:nvPr/>
        </p:nvSpPr>
        <p:spPr>
          <a:xfrm>
            <a:off x="780955" y="2412860"/>
            <a:ext cx="62541" cy="63683"/>
          </a:xfrm>
          <a:custGeom>
            <a:avLst/>
            <a:gdLst/>
            <a:ahLst/>
            <a:cxnLst/>
            <a:rect l="l" t="t" r="r" b="b"/>
            <a:pathLst>
              <a:path w="1643" h="1673" extrusionOk="0">
                <a:moveTo>
                  <a:pt x="822" y="1"/>
                </a:moveTo>
                <a:cubicBezTo>
                  <a:pt x="366" y="1"/>
                  <a:pt x="1" y="396"/>
                  <a:pt x="1" y="852"/>
                </a:cubicBezTo>
                <a:cubicBezTo>
                  <a:pt x="1" y="1308"/>
                  <a:pt x="366" y="1673"/>
                  <a:pt x="822" y="1673"/>
                </a:cubicBezTo>
                <a:cubicBezTo>
                  <a:pt x="1278" y="1673"/>
                  <a:pt x="1642" y="1308"/>
                  <a:pt x="1642" y="852"/>
                </a:cubicBezTo>
                <a:cubicBezTo>
                  <a:pt x="1642" y="396"/>
                  <a:pt x="1278"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3"/>
          <p:cNvSpPr/>
          <p:nvPr/>
        </p:nvSpPr>
        <p:spPr>
          <a:xfrm>
            <a:off x="780955" y="264775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3"/>
          <p:cNvSpPr/>
          <p:nvPr/>
        </p:nvSpPr>
        <p:spPr>
          <a:xfrm>
            <a:off x="780955" y="2881466"/>
            <a:ext cx="62541" cy="62503"/>
          </a:xfrm>
          <a:custGeom>
            <a:avLst/>
            <a:gdLst/>
            <a:ahLst/>
            <a:cxnLst/>
            <a:rect l="l" t="t" r="r" b="b"/>
            <a:pathLst>
              <a:path w="1643" h="1642" extrusionOk="0">
                <a:moveTo>
                  <a:pt x="822" y="0"/>
                </a:moveTo>
                <a:cubicBezTo>
                  <a:pt x="366" y="0"/>
                  <a:pt x="1" y="365"/>
                  <a:pt x="1" y="821"/>
                </a:cubicBezTo>
                <a:cubicBezTo>
                  <a:pt x="1" y="1277"/>
                  <a:pt x="366" y="1641"/>
                  <a:pt x="822" y="1641"/>
                </a:cubicBezTo>
                <a:cubicBezTo>
                  <a:pt x="1278" y="1641"/>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3"/>
          <p:cNvSpPr/>
          <p:nvPr/>
        </p:nvSpPr>
        <p:spPr>
          <a:xfrm>
            <a:off x="769383" y="3115218"/>
            <a:ext cx="74113" cy="63607"/>
          </a:xfrm>
          <a:custGeom>
            <a:avLst/>
            <a:gdLst/>
            <a:ahLst/>
            <a:cxnLst/>
            <a:rect l="l" t="t" r="r" b="b"/>
            <a:pathLst>
              <a:path w="1947" h="1671" extrusionOk="0">
                <a:moveTo>
                  <a:pt x="1095" y="1"/>
                </a:moveTo>
                <a:cubicBezTo>
                  <a:pt x="891" y="1"/>
                  <a:pt x="684" y="76"/>
                  <a:pt x="518" y="242"/>
                </a:cubicBezTo>
                <a:cubicBezTo>
                  <a:pt x="1" y="759"/>
                  <a:pt x="366" y="1671"/>
                  <a:pt x="1126" y="1671"/>
                </a:cubicBezTo>
                <a:cubicBezTo>
                  <a:pt x="1551" y="1671"/>
                  <a:pt x="1946" y="1276"/>
                  <a:pt x="1946" y="850"/>
                </a:cubicBezTo>
                <a:cubicBezTo>
                  <a:pt x="1946" y="335"/>
                  <a:pt x="1527"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3"/>
          <p:cNvSpPr/>
          <p:nvPr/>
        </p:nvSpPr>
        <p:spPr>
          <a:xfrm>
            <a:off x="769383" y="3350073"/>
            <a:ext cx="74113" cy="62465"/>
          </a:xfrm>
          <a:custGeom>
            <a:avLst/>
            <a:gdLst/>
            <a:ahLst/>
            <a:cxnLst/>
            <a:rect l="l" t="t" r="r" b="b"/>
            <a:pathLst>
              <a:path w="1947" h="1641" extrusionOk="0">
                <a:moveTo>
                  <a:pt x="1100" y="0"/>
                </a:moveTo>
                <a:cubicBezTo>
                  <a:pt x="894" y="0"/>
                  <a:pt x="685" y="75"/>
                  <a:pt x="518" y="242"/>
                </a:cubicBezTo>
                <a:cubicBezTo>
                  <a:pt x="1" y="759"/>
                  <a:pt x="366" y="1641"/>
                  <a:pt x="1126"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3"/>
          <p:cNvSpPr/>
          <p:nvPr/>
        </p:nvSpPr>
        <p:spPr>
          <a:xfrm>
            <a:off x="780955" y="3583748"/>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3"/>
          <p:cNvSpPr/>
          <p:nvPr/>
        </p:nvSpPr>
        <p:spPr>
          <a:xfrm>
            <a:off x="527600" y="1945510"/>
            <a:ext cx="72933" cy="63607"/>
          </a:xfrm>
          <a:custGeom>
            <a:avLst/>
            <a:gdLst/>
            <a:ahLst/>
            <a:cxnLst/>
            <a:rect l="l" t="t" r="r" b="b"/>
            <a:pathLst>
              <a:path w="1916" h="1671" extrusionOk="0">
                <a:moveTo>
                  <a:pt x="1091" y="0"/>
                </a:moveTo>
                <a:cubicBezTo>
                  <a:pt x="890" y="0"/>
                  <a:pt x="684" y="75"/>
                  <a:pt x="517" y="242"/>
                </a:cubicBezTo>
                <a:cubicBezTo>
                  <a:pt x="0" y="759"/>
                  <a:pt x="365" y="1671"/>
                  <a:pt x="1094" y="1671"/>
                </a:cubicBezTo>
                <a:cubicBezTo>
                  <a:pt x="1550" y="1640"/>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3"/>
          <p:cNvSpPr/>
          <p:nvPr/>
        </p:nvSpPr>
        <p:spPr>
          <a:xfrm>
            <a:off x="527600" y="2179185"/>
            <a:ext cx="72933" cy="62503"/>
          </a:xfrm>
          <a:custGeom>
            <a:avLst/>
            <a:gdLst/>
            <a:ahLst/>
            <a:cxnLst/>
            <a:rect l="l" t="t" r="r" b="b"/>
            <a:pathLst>
              <a:path w="1916" h="1642" extrusionOk="0">
                <a:moveTo>
                  <a:pt x="1091" y="1"/>
                </a:moveTo>
                <a:cubicBezTo>
                  <a:pt x="890" y="1"/>
                  <a:pt x="684" y="76"/>
                  <a:pt x="517" y="243"/>
                </a:cubicBezTo>
                <a:cubicBezTo>
                  <a:pt x="0" y="760"/>
                  <a:pt x="365" y="1641"/>
                  <a:pt x="1094" y="1641"/>
                </a:cubicBezTo>
                <a:cubicBezTo>
                  <a:pt x="1550" y="1641"/>
                  <a:pt x="1915" y="1277"/>
                  <a:pt x="1915" y="821"/>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3"/>
          <p:cNvSpPr/>
          <p:nvPr/>
        </p:nvSpPr>
        <p:spPr>
          <a:xfrm>
            <a:off x="527600" y="2412936"/>
            <a:ext cx="72933" cy="63607"/>
          </a:xfrm>
          <a:custGeom>
            <a:avLst/>
            <a:gdLst/>
            <a:ahLst/>
            <a:cxnLst/>
            <a:rect l="l" t="t" r="r" b="b"/>
            <a:pathLst>
              <a:path w="1916" h="1671" extrusionOk="0">
                <a:moveTo>
                  <a:pt x="1087" y="1"/>
                </a:moveTo>
                <a:cubicBezTo>
                  <a:pt x="887" y="1"/>
                  <a:pt x="683" y="76"/>
                  <a:pt x="517" y="242"/>
                </a:cubicBezTo>
                <a:cubicBezTo>
                  <a:pt x="0" y="759"/>
                  <a:pt x="365" y="1671"/>
                  <a:pt x="1094" y="1671"/>
                </a:cubicBezTo>
                <a:cubicBezTo>
                  <a:pt x="1550" y="1671"/>
                  <a:pt x="1915" y="1306"/>
                  <a:pt x="1915" y="850"/>
                </a:cubicBezTo>
                <a:cubicBezTo>
                  <a:pt x="1915" y="335"/>
                  <a:pt x="1510" y="1"/>
                  <a:pt x="10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3"/>
          <p:cNvSpPr/>
          <p:nvPr/>
        </p:nvSpPr>
        <p:spPr>
          <a:xfrm>
            <a:off x="527600" y="2647791"/>
            <a:ext cx="72933" cy="62465"/>
          </a:xfrm>
          <a:custGeom>
            <a:avLst/>
            <a:gdLst/>
            <a:ahLst/>
            <a:cxnLst/>
            <a:rect l="l" t="t" r="r" b="b"/>
            <a:pathLst>
              <a:path w="1916"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3"/>
          <p:cNvSpPr/>
          <p:nvPr/>
        </p:nvSpPr>
        <p:spPr>
          <a:xfrm>
            <a:off x="527600" y="2881504"/>
            <a:ext cx="72933" cy="62465"/>
          </a:xfrm>
          <a:custGeom>
            <a:avLst/>
            <a:gdLst/>
            <a:ahLst/>
            <a:cxnLst/>
            <a:rect l="l" t="t" r="r" b="b"/>
            <a:pathLst>
              <a:path w="1916" h="1641" extrusionOk="0">
                <a:moveTo>
                  <a:pt x="1091" y="0"/>
                </a:moveTo>
                <a:cubicBezTo>
                  <a:pt x="890" y="0"/>
                  <a:pt x="684" y="75"/>
                  <a:pt x="517" y="242"/>
                </a:cubicBezTo>
                <a:cubicBezTo>
                  <a:pt x="0" y="759"/>
                  <a:pt x="365" y="1640"/>
                  <a:pt x="1094" y="1640"/>
                </a:cubicBezTo>
                <a:cubicBezTo>
                  <a:pt x="1550" y="1640"/>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3"/>
          <p:cNvSpPr/>
          <p:nvPr/>
        </p:nvSpPr>
        <p:spPr>
          <a:xfrm>
            <a:off x="527600" y="3115218"/>
            <a:ext cx="72933" cy="63607"/>
          </a:xfrm>
          <a:custGeom>
            <a:avLst/>
            <a:gdLst/>
            <a:ahLst/>
            <a:cxnLst/>
            <a:rect l="l" t="t" r="r" b="b"/>
            <a:pathLst>
              <a:path w="1916" h="1671" extrusionOk="0">
                <a:moveTo>
                  <a:pt x="1087" y="1"/>
                </a:moveTo>
                <a:cubicBezTo>
                  <a:pt x="887" y="1"/>
                  <a:pt x="683" y="76"/>
                  <a:pt x="517" y="242"/>
                </a:cubicBezTo>
                <a:cubicBezTo>
                  <a:pt x="0" y="789"/>
                  <a:pt x="365" y="1671"/>
                  <a:pt x="1094" y="1671"/>
                </a:cubicBezTo>
                <a:cubicBezTo>
                  <a:pt x="1550" y="1671"/>
                  <a:pt x="1915" y="1276"/>
                  <a:pt x="1915" y="850"/>
                </a:cubicBezTo>
                <a:cubicBezTo>
                  <a:pt x="1915" y="335"/>
                  <a:pt x="1510" y="1"/>
                  <a:pt x="10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3"/>
          <p:cNvSpPr/>
          <p:nvPr/>
        </p:nvSpPr>
        <p:spPr>
          <a:xfrm>
            <a:off x="527600" y="3350073"/>
            <a:ext cx="72933" cy="62465"/>
          </a:xfrm>
          <a:custGeom>
            <a:avLst/>
            <a:gdLst/>
            <a:ahLst/>
            <a:cxnLst/>
            <a:rect l="l" t="t" r="r" b="b"/>
            <a:pathLst>
              <a:path w="1916"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3"/>
          <p:cNvSpPr/>
          <p:nvPr/>
        </p:nvSpPr>
        <p:spPr>
          <a:xfrm>
            <a:off x="527600" y="3583786"/>
            <a:ext cx="72933" cy="62465"/>
          </a:xfrm>
          <a:custGeom>
            <a:avLst/>
            <a:gdLst/>
            <a:ahLst/>
            <a:cxnLst/>
            <a:rect l="l" t="t" r="r" b="b"/>
            <a:pathLst>
              <a:path w="1916"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3"/>
          <p:cNvSpPr/>
          <p:nvPr/>
        </p:nvSpPr>
        <p:spPr>
          <a:xfrm>
            <a:off x="295029" y="1945472"/>
            <a:ext cx="63683" cy="62503"/>
          </a:xfrm>
          <a:custGeom>
            <a:avLst/>
            <a:gdLst/>
            <a:ahLst/>
            <a:cxnLst/>
            <a:rect l="l" t="t" r="r" b="b"/>
            <a:pathLst>
              <a:path w="1673" h="1642" extrusionOk="0">
                <a:moveTo>
                  <a:pt x="821" y="0"/>
                </a:moveTo>
                <a:cubicBezTo>
                  <a:pt x="365" y="0"/>
                  <a:pt x="1" y="365"/>
                  <a:pt x="1" y="821"/>
                </a:cubicBezTo>
                <a:cubicBezTo>
                  <a:pt x="1" y="1277"/>
                  <a:pt x="365" y="1641"/>
                  <a:pt x="821" y="1641"/>
                </a:cubicBezTo>
                <a:cubicBezTo>
                  <a:pt x="1277" y="1641"/>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3"/>
          <p:cNvSpPr/>
          <p:nvPr/>
        </p:nvSpPr>
        <p:spPr>
          <a:xfrm>
            <a:off x="295029" y="2179147"/>
            <a:ext cx="63683" cy="62541"/>
          </a:xfrm>
          <a:custGeom>
            <a:avLst/>
            <a:gdLst/>
            <a:ahLst/>
            <a:cxnLst/>
            <a:rect l="l" t="t" r="r" b="b"/>
            <a:pathLst>
              <a:path w="1673" h="1643" extrusionOk="0">
                <a:moveTo>
                  <a:pt x="821" y="1"/>
                </a:moveTo>
                <a:cubicBezTo>
                  <a:pt x="365" y="1"/>
                  <a:pt x="1" y="366"/>
                  <a:pt x="1" y="822"/>
                </a:cubicBezTo>
                <a:cubicBezTo>
                  <a:pt x="1" y="1278"/>
                  <a:pt x="365" y="1642"/>
                  <a:pt x="821" y="1642"/>
                </a:cubicBezTo>
                <a:cubicBezTo>
                  <a:pt x="1277" y="1642"/>
                  <a:pt x="1672" y="1278"/>
                  <a:pt x="1672" y="822"/>
                </a:cubicBezTo>
                <a:cubicBezTo>
                  <a:pt x="1672" y="36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3"/>
          <p:cNvSpPr/>
          <p:nvPr/>
        </p:nvSpPr>
        <p:spPr>
          <a:xfrm>
            <a:off x="295029" y="2412860"/>
            <a:ext cx="63683" cy="63683"/>
          </a:xfrm>
          <a:custGeom>
            <a:avLst/>
            <a:gdLst/>
            <a:ahLst/>
            <a:cxnLst/>
            <a:rect l="l" t="t" r="r" b="b"/>
            <a:pathLst>
              <a:path w="1673" h="1673" extrusionOk="0">
                <a:moveTo>
                  <a:pt x="821" y="1"/>
                </a:moveTo>
                <a:cubicBezTo>
                  <a:pt x="365" y="1"/>
                  <a:pt x="1" y="396"/>
                  <a:pt x="1" y="852"/>
                </a:cubicBezTo>
                <a:cubicBezTo>
                  <a:pt x="1" y="1308"/>
                  <a:pt x="365" y="1673"/>
                  <a:pt x="821" y="1673"/>
                </a:cubicBezTo>
                <a:cubicBezTo>
                  <a:pt x="1277" y="1673"/>
                  <a:pt x="1672" y="1308"/>
                  <a:pt x="1672" y="852"/>
                </a:cubicBezTo>
                <a:cubicBezTo>
                  <a:pt x="1672" y="39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3"/>
          <p:cNvSpPr/>
          <p:nvPr/>
        </p:nvSpPr>
        <p:spPr>
          <a:xfrm>
            <a:off x="295029" y="264775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3"/>
          <p:cNvSpPr/>
          <p:nvPr/>
        </p:nvSpPr>
        <p:spPr>
          <a:xfrm>
            <a:off x="295029" y="2881466"/>
            <a:ext cx="63683" cy="62503"/>
          </a:xfrm>
          <a:custGeom>
            <a:avLst/>
            <a:gdLst/>
            <a:ahLst/>
            <a:cxnLst/>
            <a:rect l="l" t="t" r="r" b="b"/>
            <a:pathLst>
              <a:path w="1673" h="1642" extrusionOk="0">
                <a:moveTo>
                  <a:pt x="821" y="0"/>
                </a:moveTo>
                <a:cubicBezTo>
                  <a:pt x="365" y="0"/>
                  <a:pt x="1" y="365"/>
                  <a:pt x="1" y="821"/>
                </a:cubicBezTo>
                <a:cubicBezTo>
                  <a:pt x="1" y="1277"/>
                  <a:pt x="365" y="1641"/>
                  <a:pt x="821" y="1641"/>
                </a:cubicBezTo>
                <a:cubicBezTo>
                  <a:pt x="1277" y="1641"/>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3"/>
          <p:cNvSpPr/>
          <p:nvPr/>
        </p:nvSpPr>
        <p:spPr>
          <a:xfrm>
            <a:off x="284638" y="3115218"/>
            <a:ext cx="74074" cy="63607"/>
          </a:xfrm>
          <a:custGeom>
            <a:avLst/>
            <a:gdLst/>
            <a:ahLst/>
            <a:cxnLst/>
            <a:rect l="l" t="t" r="r" b="b"/>
            <a:pathLst>
              <a:path w="1946" h="1671" extrusionOk="0">
                <a:moveTo>
                  <a:pt x="1095" y="1"/>
                </a:moveTo>
                <a:cubicBezTo>
                  <a:pt x="890" y="1"/>
                  <a:pt x="683" y="76"/>
                  <a:pt x="517" y="242"/>
                </a:cubicBezTo>
                <a:cubicBezTo>
                  <a:pt x="0" y="759"/>
                  <a:pt x="365" y="1671"/>
                  <a:pt x="1094" y="1671"/>
                </a:cubicBezTo>
                <a:cubicBezTo>
                  <a:pt x="1550" y="1671"/>
                  <a:pt x="1945" y="1276"/>
                  <a:pt x="1945" y="850"/>
                </a:cubicBezTo>
                <a:cubicBezTo>
                  <a:pt x="1945" y="335"/>
                  <a:pt x="1526"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3"/>
          <p:cNvSpPr/>
          <p:nvPr/>
        </p:nvSpPr>
        <p:spPr>
          <a:xfrm>
            <a:off x="284638" y="3350073"/>
            <a:ext cx="74074" cy="62465"/>
          </a:xfrm>
          <a:custGeom>
            <a:avLst/>
            <a:gdLst/>
            <a:ahLst/>
            <a:cxnLst/>
            <a:rect l="l" t="t" r="r" b="b"/>
            <a:pathLst>
              <a:path w="1946" h="1641" extrusionOk="0">
                <a:moveTo>
                  <a:pt x="1099" y="0"/>
                </a:moveTo>
                <a:cubicBezTo>
                  <a:pt x="893" y="0"/>
                  <a:pt x="684" y="75"/>
                  <a:pt x="517" y="242"/>
                </a:cubicBezTo>
                <a:cubicBezTo>
                  <a:pt x="0" y="759"/>
                  <a:pt x="365" y="1641"/>
                  <a:pt x="1094" y="1641"/>
                </a:cubicBezTo>
                <a:cubicBezTo>
                  <a:pt x="1550" y="1641"/>
                  <a:pt x="1915" y="1276"/>
                  <a:pt x="1945" y="820"/>
                </a:cubicBezTo>
                <a:cubicBezTo>
                  <a:pt x="1945"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3"/>
          <p:cNvSpPr/>
          <p:nvPr/>
        </p:nvSpPr>
        <p:spPr>
          <a:xfrm>
            <a:off x="295029" y="3583748"/>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3"/>
          <p:cNvSpPr/>
          <p:nvPr/>
        </p:nvSpPr>
        <p:spPr>
          <a:xfrm>
            <a:off x="41675" y="1945510"/>
            <a:ext cx="74074" cy="63607"/>
          </a:xfrm>
          <a:custGeom>
            <a:avLst/>
            <a:gdLst/>
            <a:ahLst/>
            <a:cxnLst/>
            <a:rect l="l" t="t" r="r" b="b"/>
            <a:pathLst>
              <a:path w="1946" h="1671" extrusionOk="0">
                <a:moveTo>
                  <a:pt x="1122" y="0"/>
                </a:moveTo>
                <a:cubicBezTo>
                  <a:pt x="920" y="0"/>
                  <a:pt x="715" y="75"/>
                  <a:pt x="547" y="242"/>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3"/>
          <p:cNvSpPr/>
          <p:nvPr/>
        </p:nvSpPr>
        <p:spPr>
          <a:xfrm>
            <a:off x="41675" y="2179223"/>
            <a:ext cx="74074" cy="62465"/>
          </a:xfrm>
          <a:custGeom>
            <a:avLst/>
            <a:gdLst/>
            <a:ahLst/>
            <a:cxnLst/>
            <a:rect l="l" t="t" r="r" b="b"/>
            <a:pathLst>
              <a:path w="1946" h="1641" extrusionOk="0">
                <a:moveTo>
                  <a:pt x="1118" y="1"/>
                </a:moveTo>
                <a:cubicBezTo>
                  <a:pt x="917" y="1"/>
                  <a:pt x="713" y="76"/>
                  <a:pt x="547" y="242"/>
                </a:cubicBezTo>
                <a:cubicBezTo>
                  <a:pt x="0" y="759"/>
                  <a:pt x="395" y="1640"/>
                  <a:pt x="1125" y="1640"/>
                </a:cubicBezTo>
                <a:cubicBezTo>
                  <a:pt x="1581" y="1640"/>
                  <a:pt x="1945" y="1276"/>
                  <a:pt x="1945" y="850"/>
                </a:cubicBezTo>
                <a:cubicBezTo>
                  <a:pt x="1945" y="335"/>
                  <a:pt x="1540" y="1"/>
                  <a:pt x="1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3"/>
          <p:cNvSpPr/>
          <p:nvPr/>
        </p:nvSpPr>
        <p:spPr>
          <a:xfrm>
            <a:off x="41675" y="2412936"/>
            <a:ext cx="74074" cy="63607"/>
          </a:xfrm>
          <a:custGeom>
            <a:avLst/>
            <a:gdLst/>
            <a:ahLst/>
            <a:cxnLst/>
            <a:rect l="l" t="t" r="r" b="b"/>
            <a:pathLst>
              <a:path w="1946" h="1671" extrusionOk="0">
                <a:moveTo>
                  <a:pt x="1118" y="1"/>
                </a:moveTo>
                <a:cubicBezTo>
                  <a:pt x="917" y="1"/>
                  <a:pt x="713" y="76"/>
                  <a:pt x="547" y="242"/>
                </a:cubicBezTo>
                <a:cubicBezTo>
                  <a:pt x="0" y="759"/>
                  <a:pt x="395" y="1671"/>
                  <a:pt x="1125" y="1671"/>
                </a:cubicBezTo>
                <a:cubicBezTo>
                  <a:pt x="1581" y="1671"/>
                  <a:pt x="1945" y="1306"/>
                  <a:pt x="1945" y="850"/>
                </a:cubicBezTo>
                <a:cubicBezTo>
                  <a:pt x="1945" y="335"/>
                  <a:pt x="1540" y="1"/>
                  <a:pt x="1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3"/>
          <p:cNvSpPr/>
          <p:nvPr/>
        </p:nvSpPr>
        <p:spPr>
          <a:xfrm>
            <a:off x="41675" y="2647791"/>
            <a:ext cx="74074" cy="62465"/>
          </a:xfrm>
          <a:custGeom>
            <a:avLst/>
            <a:gdLst/>
            <a:ahLst/>
            <a:cxnLst/>
            <a:rect l="l" t="t" r="r" b="b"/>
            <a:pathLst>
              <a:path w="1946" h="1641" extrusionOk="0">
                <a:moveTo>
                  <a:pt x="1122" y="0"/>
                </a:moveTo>
                <a:cubicBezTo>
                  <a:pt x="920" y="0"/>
                  <a:pt x="715" y="75"/>
                  <a:pt x="547" y="242"/>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3"/>
          <p:cNvSpPr/>
          <p:nvPr/>
        </p:nvSpPr>
        <p:spPr>
          <a:xfrm>
            <a:off x="41675" y="2881504"/>
            <a:ext cx="74074" cy="62465"/>
          </a:xfrm>
          <a:custGeom>
            <a:avLst/>
            <a:gdLst/>
            <a:ahLst/>
            <a:cxnLst/>
            <a:rect l="l" t="t" r="r" b="b"/>
            <a:pathLst>
              <a:path w="1946" h="1641" extrusionOk="0">
                <a:moveTo>
                  <a:pt x="1122" y="0"/>
                </a:moveTo>
                <a:cubicBezTo>
                  <a:pt x="920" y="0"/>
                  <a:pt x="715" y="75"/>
                  <a:pt x="547" y="242"/>
                </a:cubicBezTo>
                <a:cubicBezTo>
                  <a:pt x="0" y="759"/>
                  <a:pt x="395" y="1640"/>
                  <a:pt x="1125" y="1640"/>
                </a:cubicBezTo>
                <a:cubicBezTo>
                  <a:pt x="1581" y="1640"/>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3"/>
          <p:cNvSpPr/>
          <p:nvPr/>
        </p:nvSpPr>
        <p:spPr>
          <a:xfrm>
            <a:off x="41675" y="3115218"/>
            <a:ext cx="74074" cy="63607"/>
          </a:xfrm>
          <a:custGeom>
            <a:avLst/>
            <a:gdLst/>
            <a:ahLst/>
            <a:cxnLst/>
            <a:rect l="l" t="t" r="r" b="b"/>
            <a:pathLst>
              <a:path w="1946" h="1671" extrusionOk="0">
                <a:moveTo>
                  <a:pt x="1118" y="1"/>
                </a:moveTo>
                <a:cubicBezTo>
                  <a:pt x="917" y="1"/>
                  <a:pt x="713" y="76"/>
                  <a:pt x="547" y="242"/>
                </a:cubicBezTo>
                <a:cubicBezTo>
                  <a:pt x="0" y="759"/>
                  <a:pt x="395" y="1671"/>
                  <a:pt x="1125" y="1671"/>
                </a:cubicBezTo>
                <a:cubicBezTo>
                  <a:pt x="1581" y="1671"/>
                  <a:pt x="1945" y="1276"/>
                  <a:pt x="1945" y="850"/>
                </a:cubicBezTo>
                <a:cubicBezTo>
                  <a:pt x="1945" y="335"/>
                  <a:pt x="1540" y="1"/>
                  <a:pt x="1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3"/>
          <p:cNvSpPr/>
          <p:nvPr/>
        </p:nvSpPr>
        <p:spPr>
          <a:xfrm>
            <a:off x="41675" y="3350073"/>
            <a:ext cx="74074" cy="62465"/>
          </a:xfrm>
          <a:custGeom>
            <a:avLst/>
            <a:gdLst/>
            <a:ahLst/>
            <a:cxnLst/>
            <a:rect l="l" t="t" r="r" b="b"/>
            <a:pathLst>
              <a:path w="1946" h="1641" extrusionOk="0">
                <a:moveTo>
                  <a:pt x="1122" y="0"/>
                </a:moveTo>
                <a:cubicBezTo>
                  <a:pt x="920" y="0"/>
                  <a:pt x="715" y="75"/>
                  <a:pt x="547" y="242"/>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3"/>
          <p:cNvSpPr/>
          <p:nvPr/>
        </p:nvSpPr>
        <p:spPr>
          <a:xfrm>
            <a:off x="41675" y="3583786"/>
            <a:ext cx="74074" cy="62465"/>
          </a:xfrm>
          <a:custGeom>
            <a:avLst/>
            <a:gdLst/>
            <a:ahLst/>
            <a:cxnLst/>
            <a:rect l="l" t="t" r="r" b="b"/>
            <a:pathLst>
              <a:path w="1946" h="1641" extrusionOk="0">
                <a:moveTo>
                  <a:pt x="1122" y="0"/>
                </a:moveTo>
                <a:cubicBezTo>
                  <a:pt x="920" y="0"/>
                  <a:pt x="715" y="75"/>
                  <a:pt x="547" y="242"/>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3"/>
          <p:cNvSpPr/>
          <p:nvPr/>
        </p:nvSpPr>
        <p:spPr>
          <a:xfrm>
            <a:off x="4166294" y="65451"/>
            <a:ext cx="72933" cy="63607"/>
          </a:xfrm>
          <a:custGeom>
            <a:avLst/>
            <a:gdLst/>
            <a:ahLst/>
            <a:cxnLst/>
            <a:rect l="l" t="t" r="r" b="b"/>
            <a:pathLst>
              <a:path w="1916" h="1671" extrusionOk="0">
                <a:moveTo>
                  <a:pt x="1088" y="0"/>
                </a:moveTo>
                <a:cubicBezTo>
                  <a:pt x="888" y="0"/>
                  <a:pt x="684" y="75"/>
                  <a:pt x="517" y="241"/>
                </a:cubicBezTo>
                <a:cubicBezTo>
                  <a:pt x="1" y="758"/>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3"/>
          <p:cNvSpPr/>
          <p:nvPr/>
        </p:nvSpPr>
        <p:spPr>
          <a:xfrm>
            <a:off x="4166294" y="300002"/>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3"/>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3"/>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3"/>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3"/>
          <p:cNvSpPr/>
          <p:nvPr/>
        </p:nvSpPr>
        <p:spPr>
          <a:xfrm>
            <a:off x="4166294" y="12362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3"/>
          <p:cNvSpPr/>
          <p:nvPr/>
        </p:nvSpPr>
        <p:spPr>
          <a:xfrm>
            <a:off x="4165152" y="1470242"/>
            <a:ext cx="74074" cy="63378"/>
          </a:xfrm>
          <a:custGeom>
            <a:avLst/>
            <a:gdLst/>
            <a:ahLst/>
            <a:cxnLst/>
            <a:rect l="l" t="t" r="r" b="b"/>
            <a:pathLst>
              <a:path w="1946" h="1665" extrusionOk="0">
                <a:moveTo>
                  <a:pt x="1105" y="1"/>
                </a:moveTo>
                <a:cubicBezTo>
                  <a:pt x="909" y="1"/>
                  <a:pt x="710" y="73"/>
                  <a:pt x="547" y="236"/>
                </a:cubicBezTo>
                <a:cubicBezTo>
                  <a:pt x="0" y="752"/>
                  <a:pt x="395" y="1664"/>
                  <a:pt x="1125" y="1664"/>
                </a:cubicBezTo>
                <a:cubicBezTo>
                  <a:pt x="1581" y="1634"/>
                  <a:pt x="1946" y="1300"/>
                  <a:pt x="1946" y="844"/>
                </a:cubicBezTo>
                <a:cubicBezTo>
                  <a:pt x="1946" y="344"/>
                  <a:pt x="1532"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3"/>
          <p:cNvSpPr/>
          <p:nvPr/>
        </p:nvSpPr>
        <p:spPr>
          <a:xfrm>
            <a:off x="4166294" y="1704336"/>
            <a:ext cx="72933" cy="62998"/>
          </a:xfrm>
          <a:custGeom>
            <a:avLst/>
            <a:gdLst/>
            <a:ahLst/>
            <a:cxnLst/>
            <a:rect l="l" t="t" r="r" b="b"/>
            <a:pathLst>
              <a:path w="1916" h="1655" extrusionOk="0">
                <a:moveTo>
                  <a:pt x="1093" y="0"/>
                </a:moveTo>
                <a:cubicBezTo>
                  <a:pt x="891" y="0"/>
                  <a:pt x="685" y="79"/>
                  <a:pt x="517" y="256"/>
                </a:cubicBezTo>
                <a:cubicBezTo>
                  <a:pt x="1" y="773"/>
                  <a:pt x="365" y="1654"/>
                  <a:pt x="1095" y="1654"/>
                </a:cubicBezTo>
                <a:cubicBezTo>
                  <a:pt x="1551" y="1654"/>
                  <a:pt x="1916" y="1289"/>
                  <a:pt x="1916" y="833"/>
                </a:cubicBezTo>
                <a:cubicBezTo>
                  <a:pt x="1916" y="341"/>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3"/>
          <p:cNvSpPr/>
          <p:nvPr/>
        </p:nvSpPr>
        <p:spPr>
          <a:xfrm>
            <a:off x="3933760" y="65375"/>
            <a:ext cx="63645" cy="63683"/>
          </a:xfrm>
          <a:custGeom>
            <a:avLst/>
            <a:gdLst/>
            <a:ahLst/>
            <a:cxnLst/>
            <a:rect l="l" t="t" r="r" b="b"/>
            <a:pathLst>
              <a:path w="1672" h="1673" extrusionOk="0">
                <a:moveTo>
                  <a:pt x="821" y="0"/>
                </a:moveTo>
                <a:cubicBezTo>
                  <a:pt x="365" y="0"/>
                  <a:pt x="0" y="395"/>
                  <a:pt x="0" y="851"/>
                </a:cubicBezTo>
                <a:cubicBezTo>
                  <a:pt x="0"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3"/>
          <p:cNvSpPr/>
          <p:nvPr/>
        </p:nvSpPr>
        <p:spPr>
          <a:xfrm>
            <a:off x="3933760" y="300230"/>
            <a:ext cx="63645" cy="62503"/>
          </a:xfrm>
          <a:custGeom>
            <a:avLst/>
            <a:gdLst/>
            <a:ahLst/>
            <a:cxnLst/>
            <a:rect l="l" t="t" r="r" b="b"/>
            <a:pathLst>
              <a:path w="1672" h="1642" extrusionOk="0">
                <a:moveTo>
                  <a:pt x="821" y="1"/>
                </a:moveTo>
                <a:cubicBezTo>
                  <a:pt x="365" y="1"/>
                  <a:pt x="0" y="365"/>
                  <a:pt x="0" y="821"/>
                </a:cubicBezTo>
                <a:cubicBezTo>
                  <a:pt x="0"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3"/>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3"/>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3"/>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3"/>
          <p:cNvSpPr/>
          <p:nvPr/>
        </p:nvSpPr>
        <p:spPr>
          <a:xfrm>
            <a:off x="3923331" y="1236263"/>
            <a:ext cx="74074" cy="62465"/>
          </a:xfrm>
          <a:custGeom>
            <a:avLst/>
            <a:gdLst/>
            <a:ahLst/>
            <a:cxnLst/>
            <a:rect l="l" t="t" r="r" b="b"/>
            <a:pathLst>
              <a:path w="1946" h="1641" extrusionOk="0">
                <a:moveTo>
                  <a:pt x="1093" y="1"/>
                </a:moveTo>
                <a:cubicBezTo>
                  <a:pt x="890" y="1"/>
                  <a:pt x="685" y="75"/>
                  <a:pt x="517" y="243"/>
                </a:cubicBezTo>
                <a:cubicBezTo>
                  <a:pt x="1" y="759"/>
                  <a:pt x="365" y="1641"/>
                  <a:pt x="1095" y="1641"/>
                </a:cubicBezTo>
                <a:cubicBezTo>
                  <a:pt x="1551" y="1641"/>
                  <a:pt x="1946" y="1276"/>
                  <a:pt x="1946" y="820"/>
                </a:cubicBezTo>
                <a:cubicBezTo>
                  <a:pt x="1925" y="327"/>
                  <a:pt x="1516" y="1"/>
                  <a:pt x="10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3"/>
          <p:cNvSpPr/>
          <p:nvPr/>
        </p:nvSpPr>
        <p:spPr>
          <a:xfrm>
            <a:off x="3923331" y="1470014"/>
            <a:ext cx="74074" cy="63607"/>
          </a:xfrm>
          <a:custGeom>
            <a:avLst/>
            <a:gdLst/>
            <a:ahLst/>
            <a:cxnLst/>
            <a:rect l="l" t="t" r="r" b="b"/>
            <a:pathLst>
              <a:path w="1946" h="1671" extrusionOk="0">
                <a:moveTo>
                  <a:pt x="1089" y="0"/>
                </a:moveTo>
                <a:cubicBezTo>
                  <a:pt x="888" y="0"/>
                  <a:pt x="684" y="75"/>
                  <a:pt x="517" y="242"/>
                </a:cubicBezTo>
                <a:cubicBezTo>
                  <a:pt x="1" y="758"/>
                  <a:pt x="365" y="1670"/>
                  <a:pt x="1095" y="1670"/>
                </a:cubicBezTo>
                <a:cubicBezTo>
                  <a:pt x="1551" y="1670"/>
                  <a:pt x="1946" y="1275"/>
                  <a:pt x="1946" y="850"/>
                </a:cubicBezTo>
                <a:cubicBezTo>
                  <a:pt x="1925"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3"/>
          <p:cNvSpPr/>
          <p:nvPr/>
        </p:nvSpPr>
        <p:spPr>
          <a:xfrm>
            <a:off x="3923331" y="1704336"/>
            <a:ext cx="74074" cy="62998"/>
          </a:xfrm>
          <a:custGeom>
            <a:avLst/>
            <a:gdLst/>
            <a:ahLst/>
            <a:cxnLst/>
            <a:rect l="l" t="t" r="r" b="b"/>
            <a:pathLst>
              <a:path w="1946" h="1655" extrusionOk="0">
                <a:moveTo>
                  <a:pt x="1100" y="0"/>
                </a:moveTo>
                <a:cubicBezTo>
                  <a:pt x="894" y="0"/>
                  <a:pt x="685" y="79"/>
                  <a:pt x="517" y="256"/>
                </a:cubicBezTo>
                <a:cubicBezTo>
                  <a:pt x="1" y="773"/>
                  <a:pt x="365" y="1654"/>
                  <a:pt x="1095" y="1654"/>
                </a:cubicBezTo>
                <a:cubicBezTo>
                  <a:pt x="1551" y="1654"/>
                  <a:pt x="1946" y="1289"/>
                  <a:pt x="1946" y="833"/>
                </a:cubicBezTo>
                <a:cubicBezTo>
                  <a:pt x="1946" y="341"/>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3"/>
          <p:cNvSpPr/>
          <p:nvPr/>
        </p:nvSpPr>
        <p:spPr>
          <a:xfrm>
            <a:off x="3680368" y="65413"/>
            <a:ext cx="74074" cy="63645"/>
          </a:xfrm>
          <a:custGeom>
            <a:avLst/>
            <a:gdLst/>
            <a:ahLst/>
            <a:cxnLst/>
            <a:rect l="l" t="t" r="r" b="b"/>
            <a:pathLst>
              <a:path w="1946" h="1672" extrusionOk="0">
                <a:moveTo>
                  <a:pt x="1099" y="0"/>
                </a:moveTo>
                <a:cubicBezTo>
                  <a:pt x="893"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3"/>
          <p:cNvSpPr/>
          <p:nvPr/>
        </p:nvSpPr>
        <p:spPr>
          <a:xfrm>
            <a:off x="3680368" y="300002"/>
            <a:ext cx="74074" cy="62731"/>
          </a:xfrm>
          <a:custGeom>
            <a:avLst/>
            <a:gdLst/>
            <a:ahLst/>
            <a:cxnLst/>
            <a:rect l="l" t="t" r="r" b="b"/>
            <a:pathLst>
              <a:path w="1946"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3"/>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3"/>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3"/>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3"/>
          <p:cNvSpPr/>
          <p:nvPr/>
        </p:nvSpPr>
        <p:spPr>
          <a:xfrm>
            <a:off x="3680368" y="12362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3"/>
          <p:cNvSpPr/>
          <p:nvPr/>
        </p:nvSpPr>
        <p:spPr>
          <a:xfrm>
            <a:off x="3680368" y="1470014"/>
            <a:ext cx="74074" cy="63607"/>
          </a:xfrm>
          <a:custGeom>
            <a:avLst/>
            <a:gdLst/>
            <a:ahLst/>
            <a:cxnLst/>
            <a:rect l="l" t="t" r="r" b="b"/>
            <a:pathLst>
              <a:path w="1946" h="1671" extrusionOk="0">
                <a:moveTo>
                  <a:pt x="1095" y="0"/>
                </a:moveTo>
                <a:cubicBezTo>
                  <a:pt x="891" y="0"/>
                  <a:pt x="683" y="75"/>
                  <a:pt x="517" y="242"/>
                </a:cubicBezTo>
                <a:cubicBezTo>
                  <a:pt x="1" y="789"/>
                  <a:pt x="396" y="1670"/>
                  <a:pt x="1125" y="1670"/>
                </a:cubicBezTo>
                <a:cubicBezTo>
                  <a:pt x="1581" y="1670"/>
                  <a:pt x="1946" y="1275"/>
                  <a:pt x="1946" y="850"/>
                </a:cubicBezTo>
                <a:cubicBezTo>
                  <a:pt x="1946" y="334"/>
                  <a:pt x="1526" y="0"/>
                  <a:pt x="10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3"/>
          <p:cNvSpPr/>
          <p:nvPr/>
        </p:nvSpPr>
        <p:spPr>
          <a:xfrm>
            <a:off x="3680368" y="1704336"/>
            <a:ext cx="74074" cy="62998"/>
          </a:xfrm>
          <a:custGeom>
            <a:avLst/>
            <a:gdLst/>
            <a:ahLst/>
            <a:cxnLst/>
            <a:rect l="l" t="t" r="r" b="b"/>
            <a:pathLst>
              <a:path w="1946" h="1655" extrusionOk="0">
                <a:moveTo>
                  <a:pt x="1113" y="0"/>
                </a:moveTo>
                <a:cubicBezTo>
                  <a:pt x="907" y="0"/>
                  <a:pt x="695" y="79"/>
                  <a:pt x="517" y="256"/>
                </a:cubicBezTo>
                <a:cubicBezTo>
                  <a:pt x="1" y="773"/>
                  <a:pt x="396" y="1654"/>
                  <a:pt x="1125" y="1654"/>
                </a:cubicBezTo>
                <a:cubicBezTo>
                  <a:pt x="1581" y="1654"/>
                  <a:pt x="1946" y="1289"/>
                  <a:pt x="1946" y="833"/>
                </a:cubicBezTo>
                <a:cubicBezTo>
                  <a:pt x="1946" y="341"/>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3"/>
          <p:cNvSpPr/>
          <p:nvPr/>
        </p:nvSpPr>
        <p:spPr>
          <a:xfrm>
            <a:off x="3448977"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3"/>
          <p:cNvSpPr/>
          <p:nvPr/>
        </p:nvSpPr>
        <p:spPr>
          <a:xfrm>
            <a:off x="3448977"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3"/>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3"/>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3"/>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3"/>
          <p:cNvSpPr/>
          <p:nvPr/>
        </p:nvSpPr>
        <p:spPr>
          <a:xfrm>
            <a:off x="3438547" y="123626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3"/>
          <p:cNvSpPr/>
          <p:nvPr/>
        </p:nvSpPr>
        <p:spPr>
          <a:xfrm>
            <a:off x="3438547" y="1470014"/>
            <a:ext cx="72933" cy="63607"/>
          </a:xfrm>
          <a:custGeom>
            <a:avLst/>
            <a:gdLst/>
            <a:ahLst/>
            <a:cxnLst/>
            <a:rect l="l" t="t" r="r" b="b"/>
            <a:pathLst>
              <a:path w="1916" h="1671" extrusionOk="0">
                <a:moveTo>
                  <a:pt x="1088" y="0"/>
                </a:moveTo>
                <a:cubicBezTo>
                  <a:pt x="888" y="0"/>
                  <a:pt x="684" y="75"/>
                  <a:pt x="518" y="242"/>
                </a:cubicBezTo>
                <a:cubicBezTo>
                  <a:pt x="1" y="789"/>
                  <a:pt x="366" y="1670"/>
                  <a:pt x="1095" y="1670"/>
                </a:cubicBezTo>
                <a:cubicBezTo>
                  <a:pt x="1551" y="1670"/>
                  <a:pt x="1916" y="1275"/>
                  <a:pt x="1916" y="850"/>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3"/>
          <p:cNvSpPr/>
          <p:nvPr/>
        </p:nvSpPr>
        <p:spPr>
          <a:xfrm>
            <a:off x="3438547" y="1704336"/>
            <a:ext cx="72933" cy="62998"/>
          </a:xfrm>
          <a:custGeom>
            <a:avLst/>
            <a:gdLst/>
            <a:ahLst/>
            <a:cxnLst/>
            <a:rect l="l" t="t" r="r" b="b"/>
            <a:pathLst>
              <a:path w="1916" h="1655" extrusionOk="0">
                <a:moveTo>
                  <a:pt x="1093" y="0"/>
                </a:moveTo>
                <a:cubicBezTo>
                  <a:pt x="891" y="0"/>
                  <a:pt x="685" y="79"/>
                  <a:pt x="518" y="256"/>
                </a:cubicBezTo>
                <a:cubicBezTo>
                  <a:pt x="1" y="773"/>
                  <a:pt x="366" y="1654"/>
                  <a:pt x="1095" y="1654"/>
                </a:cubicBezTo>
                <a:cubicBezTo>
                  <a:pt x="1551" y="1654"/>
                  <a:pt x="1916" y="1289"/>
                  <a:pt x="1916" y="833"/>
                </a:cubicBezTo>
                <a:cubicBezTo>
                  <a:pt x="1916" y="341"/>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3"/>
          <p:cNvSpPr/>
          <p:nvPr/>
        </p:nvSpPr>
        <p:spPr>
          <a:xfrm>
            <a:off x="3195585" y="65413"/>
            <a:ext cx="74113" cy="63645"/>
          </a:xfrm>
          <a:custGeom>
            <a:avLst/>
            <a:gdLst/>
            <a:ahLst/>
            <a:cxnLst/>
            <a:rect l="l" t="t" r="r" b="b"/>
            <a:pathLst>
              <a:path w="1947" h="1672" extrusionOk="0">
                <a:moveTo>
                  <a:pt x="1099" y="0"/>
                </a:moveTo>
                <a:cubicBezTo>
                  <a:pt x="894" y="0"/>
                  <a:pt x="685" y="75"/>
                  <a:pt x="517" y="242"/>
                </a:cubicBezTo>
                <a:cubicBezTo>
                  <a:pt x="1" y="759"/>
                  <a:pt x="365" y="164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3"/>
          <p:cNvSpPr/>
          <p:nvPr/>
        </p:nvSpPr>
        <p:spPr>
          <a:xfrm>
            <a:off x="3195585" y="300002"/>
            <a:ext cx="74113" cy="62731"/>
          </a:xfrm>
          <a:custGeom>
            <a:avLst/>
            <a:gdLst/>
            <a:ahLst/>
            <a:cxnLst/>
            <a:rect l="l" t="t" r="r" b="b"/>
            <a:pathLst>
              <a:path w="1947"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3"/>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3"/>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3"/>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3"/>
          <p:cNvSpPr/>
          <p:nvPr/>
        </p:nvSpPr>
        <p:spPr>
          <a:xfrm>
            <a:off x="3195585" y="1236263"/>
            <a:ext cx="74113" cy="62465"/>
          </a:xfrm>
          <a:custGeom>
            <a:avLst/>
            <a:gdLst/>
            <a:ahLst/>
            <a:cxnLst/>
            <a:rect l="l" t="t" r="r" b="b"/>
            <a:pathLst>
              <a:path w="1947"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3"/>
          <p:cNvSpPr/>
          <p:nvPr/>
        </p:nvSpPr>
        <p:spPr>
          <a:xfrm>
            <a:off x="3195585" y="1470014"/>
            <a:ext cx="74113" cy="63607"/>
          </a:xfrm>
          <a:custGeom>
            <a:avLst/>
            <a:gdLst/>
            <a:ahLst/>
            <a:cxnLst/>
            <a:rect l="l" t="t" r="r" b="b"/>
            <a:pathLst>
              <a:path w="1947" h="1671" extrusionOk="0">
                <a:moveTo>
                  <a:pt x="1095" y="0"/>
                </a:moveTo>
                <a:cubicBezTo>
                  <a:pt x="891" y="0"/>
                  <a:pt x="684" y="75"/>
                  <a:pt x="517" y="242"/>
                </a:cubicBezTo>
                <a:cubicBezTo>
                  <a:pt x="1" y="758"/>
                  <a:pt x="365" y="1670"/>
                  <a:pt x="1095" y="1670"/>
                </a:cubicBezTo>
                <a:cubicBezTo>
                  <a:pt x="1551" y="1670"/>
                  <a:pt x="1946" y="1275"/>
                  <a:pt x="1946" y="850"/>
                </a:cubicBezTo>
                <a:cubicBezTo>
                  <a:pt x="1946" y="334"/>
                  <a:pt x="1526" y="0"/>
                  <a:pt x="10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3"/>
          <p:cNvSpPr/>
          <p:nvPr/>
        </p:nvSpPr>
        <p:spPr>
          <a:xfrm>
            <a:off x="3195585" y="1704336"/>
            <a:ext cx="74113" cy="62998"/>
          </a:xfrm>
          <a:custGeom>
            <a:avLst/>
            <a:gdLst/>
            <a:ahLst/>
            <a:cxnLst/>
            <a:rect l="l" t="t" r="r" b="b"/>
            <a:pathLst>
              <a:path w="1947" h="1655" extrusionOk="0">
                <a:moveTo>
                  <a:pt x="1100" y="0"/>
                </a:moveTo>
                <a:cubicBezTo>
                  <a:pt x="894" y="0"/>
                  <a:pt x="685" y="79"/>
                  <a:pt x="517" y="256"/>
                </a:cubicBezTo>
                <a:cubicBezTo>
                  <a:pt x="1" y="773"/>
                  <a:pt x="365" y="1654"/>
                  <a:pt x="1095" y="1654"/>
                </a:cubicBezTo>
                <a:cubicBezTo>
                  <a:pt x="1551" y="1654"/>
                  <a:pt x="1946" y="1289"/>
                  <a:pt x="1946" y="833"/>
                </a:cubicBezTo>
                <a:cubicBezTo>
                  <a:pt x="1946" y="341"/>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3"/>
          <p:cNvSpPr/>
          <p:nvPr/>
        </p:nvSpPr>
        <p:spPr>
          <a:xfrm>
            <a:off x="2964193" y="6537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3"/>
          <p:cNvSpPr/>
          <p:nvPr/>
        </p:nvSpPr>
        <p:spPr>
          <a:xfrm>
            <a:off x="2964193" y="3002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3"/>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3"/>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3"/>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3"/>
          <p:cNvSpPr/>
          <p:nvPr/>
        </p:nvSpPr>
        <p:spPr>
          <a:xfrm>
            <a:off x="2953802" y="12362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3"/>
          <p:cNvSpPr/>
          <p:nvPr/>
        </p:nvSpPr>
        <p:spPr>
          <a:xfrm>
            <a:off x="2953802" y="1470014"/>
            <a:ext cx="72894" cy="63607"/>
          </a:xfrm>
          <a:custGeom>
            <a:avLst/>
            <a:gdLst/>
            <a:ahLst/>
            <a:cxnLst/>
            <a:rect l="l" t="t" r="r" b="b"/>
            <a:pathLst>
              <a:path w="1915" h="1671" extrusionOk="0">
                <a:moveTo>
                  <a:pt x="1087" y="0"/>
                </a:moveTo>
                <a:cubicBezTo>
                  <a:pt x="887" y="0"/>
                  <a:pt x="683" y="75"/>
                  <a:pt x="517" y="242"/>
                </a:cubicBezTo>
                <a:cubicBezTo>
                  <a:pt x="0" y="789"/>
                  <a:pt x="365" y="1670"/>
                  <a:pt x="1094" y="1670"/>
                </a:cubicBezTo>
                <a:cubicBezTo>
                  <a:pt x="1550" y="1670"/>
                  <a:pt x="1915" y="1275"/>
                  <a:pt x="1915" y="850"/>
                </a:cubicBezTo>
                <a:cubicBezTo>
                  <a:pt x="1915" y="334"/>
                  <a:pt x="1509" y="0"/>
                  <a:pt x="10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3"/>
          <p:cNvSpPr/>
          <p:nvPr/>
        </p:nvSpPr>
        <p:spPr>
          <a:xfrm>
            <a:off x="2953802" y="1704336"/>
            <a:ext cx="72894" cy="62998"/>
          </a:xfrm>
          <a:custGeom>
            <a:avLst/>
            <a:gdLst/>
            <a:ahLst/>
            <a:cxnLst/>
            <a:rect l="l" t="t" r="r" b="b"/>
            <a:pathLst>
              <a:path w="1915" h="1655" extrusionOk="0">
                <a:moveTo>
                  <a:pt x="1092" y="0"/>
                </a:moveTo>
                <a:cubicBezTo>
                  <a:pt x="890" y="0"/>
                  <a:pt x="684" y="79"/>
                  <a:pt x="517" y="256"/>
                </a:cubicBezTo>
                <a:cubicBezTo>
                  <a:pt x="0" y="773"/>
                  <a:pt x="365" y="1654"/>
                  <a:pt x="1094" y="1654"/>
                </a:cubicBezTo>
                <a:cubicBezTo>
                  <a:pt x="1550" y="1654"/>
                  <a:pt x="1915" y="1289"/>
                  <a:pt x="1915" y="833"/>
                </a:cubicBezTo>
                <a:cubicBezTo>
                  <a:pt x="1915" y="341"/>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3"/>
          <p:cNvSpPr/>
          <p:nvPr/>
        </p:nvSpPr>
        <p:spPr>
          <a:xfrm>
            <a:off x="2710801" y="65413"/>
            <a:ext cx="72933" cy="63645"/>
          </a:xfrm>
          <a:custGeom>
            <a:avLst/>
            <a:gdLst/>
            <a:ahLst/>
            <a:cxnLst/>
            <a:rect l="l" t="t" r="r" b="b"/>
            <a:pathLst>
              <a:path w="1916" h="1672" extrusionOk="0">
                <a:moveTo>
                  <a:pt x="1092" y="0"/>
                </a:moveTo>
                <a:cubicBezTo>
                  <a:pt x="891" y="0"/>
                  <a:pt x="685" y="75"/>
                  <a:pt x="518" y="242"/>
                </a:cubicBezTo>
                <a:cubicBezTo>
                  <a:pt x="1" y="759"/>
                  <a:pt x="366" y="1671"/>
                  <a:pt x="1095" y="167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3"/>
          <p:cNvSpPr/>
          <p:nvPr/>
        </p:nvSpPr>
        <p:spPr>
          <a:xfrm>
            <a:off x="2710801" y="300002"/>
            <a:ext cx="72933" cy="62731"/>
          </a:xfrm>
          <a:custGeom>
            <a:avLst/>
            <a:gdLst/>
            <a:ahLst/>
            <a:cxnLst/>
            <a:rect l="l" t="t" r="r" b="b"/>
            <a:pathLst>
              <a:path w="1916" h="1648" extrusionOk="0">
                <a:moveTo>
                  <a:pt x="1105" y="1"/>
                </a:moveTo>
                <a:cubicBezTo>
                  <a:pt x="900" y="1"/>
                  <a:pt x="689" y="79"/>
                  <a:pt x="518" y="250"/>
                </a:cubicBezTo>
                <a:cubicBezTo>
                  <a:pt x="1" y="766"/>
                  <a:pt x="366" y="1648"/>
                  <a:pt x="1095" y="1648"/>
                </a:cubicBezTo>
                <a:cubicBezTo>
                  <a:pt x="1551" y="1648"/>
                  <a:pt x="1916" y="1283"/>
                  <a:pt x="1916" y="827"/>
                </a:cubicBezTo>
                <a:cubicBezTo>
                  <a:pt x="1916"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3"/>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3"/>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3"/>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3"/>
          <p:cNvSpPr/>
          <p:nvPr/>
        </p:nvSpPr>
        <p:spPr>
          <a:xfrm>
            <a:off x="2710801" y="1236263"/>
            <a:ext cx="72933" cy="62465"/>
          </a:xfrm>
          <a:custGeom>
            <a:avLst/>
            <a:gdLst/>
            <a:ahLst/>
            <a:cxnLst/>
            <a:rect l="l" t="t" r="r" b="b"/>
            <a:pathLst>
              <a:path w="1916" h="1641" extrusionOk="0">
                <a:moveTo>
                  <a:pt x="1092" y="1"/>
                </a:moveTo>
                <a:cubicBezTo>
                  <a:pt x="891"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3"/>
          <p:cNvSpPr/>
          <p:nvPr/>
        </p:nvSpPr>
        <p:spPr>
          <a:xfrm>
            <a:off x="2710801" y="1470014"/>
            <a:ext cx="72933" cy="63607"/>
          </a:xfrm>
          <a:custGeom>
            <a:avLst/>
            <a:gdLst/>
            <a:ahLst/>
            <a:cxnLst/>
            <a:rect l="l" t="t" r="r" b="b"/>
            <a:pathLst>
              <a:path w="1916" h="1671" extrusionOk="0">
                <a:moveTo>
                  <a:pt x="1088" y="0"/>
                </a:moveTo>
                <a:cubicBezTo>
                  <a:pt x="888" y="0"/>
                  <a:pt x="684" y="75"/>
                  <a:pt x="518" y="242"/>
                </a:cubicBezTo>
                <a:cubicBezTo>
                  <a:pt x="1" y="789"/>
                  <a:pt x="366" y="1670"/>
                  <a:pt x="1095" y="1670"/>
                </a:cubicBezTo>
                <a:cubicBezTo>
                  <a:pt x="1551" y="1670"/>
                  <a:pt x="1916" y="1275"/>
                  <a:pt x="1916" y="850"/>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3"/>
          <p:cNvSpPr/>
          <p:nvPr/>
        </p:nvSpPr>
        <p:spPr>
          <a:xfrm>
            <a:off x="2710801" y="1704336"/>
            <a:ext cx="72933" cy="62998"/>
          </a:xfrm>
          <a:custGeom>
            <a:avLst/>
            <a:gdLst/>
            <a:ahLst/>
            <a:cxnLst/>
            <a:rect l="l" t="t" r="r" b="b"/>
            <a:pathLst>
              <a:path w="1916" h="1655" extrusionOk="0">
                <a:moveTo>
                  <a:pt x="1093" y="0"/>
                </a:moveTo>
                <a:cubicBezTo>
                  <a:pt x="891" y="0"/>
                  <a:pt x="685" y="79"/>
                  <a:pt x="518" y="256"/>
                </a:cubicBezTo>
                <a:cubicBezTo>
                  <a:pt x="1" y="773"/>
                  <a:pt x="366" y="1654"/>
                  <a:pt x="1095" y="1654"/>
                </a:cubicBezTo>
                <a:cubicBezTo>
                  <a:pt x="1551" y="1654"/>
                  <a:pt x="1916" y="1289"/>
                  <a:pt x="1916" y="833"/>
                </a:cubicBezTo>
                <a:cubicBezTo>
                  <a:pt x="1916" y="341"/>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3"/>
          <p:cNvSpPr/>
          <p:nvPr/>
        </p:nvSpPr>
        <p:spPr>
          <a:xfrm>
            <a:off x="2478268"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3"/>
          <p:cNvSpPr/>
          <p:nvPr/>
        </p:nvSpPr>
        <p:spPr>
          <a:xfrm>
            <a:off x="2478268"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3"/>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3"/>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3"/>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3"/>
          <p:cNvSpPr/>
          <p:nvPr/>
        </p:nvSpPr>
        <p:spPr>
          <a:xfrm>
            <a:off x="2467838" y="12362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3"/>
          <p:cNvSpPr/>
          <p:nvPr/>
        </p:nvSpPr>
        <p:spPr>
          <a:xfrm>
            <a:off x="2467838" y="1470242"/>
            <a:ext cx="74113" cy="63378"/>
          </a:xfrm>
          <a:custGeom>
            <a:avLst/>
            <a:gdLst/>
            <a:ahLst/>
            <a:cxnLst/>
            <a:rect l="l" t="t" r="r" b="b"/>
            <a:pathLst>
              <a:path w="1947" h="1665" extrusionOk="0">
                <a:moveTo>
                  <a:pt x="1096" y="1"/>
                </a:moveTo>
                <a:cubicBezTo>
                  <a:pt x="895" y="1"/>
                  <a:pt x="690" y="73"/>
                  <a:pt x="518" y="236"/>
                </a:cubicBezTo>
                <a:cubicBezTo>
                  <a:pt x="1" y="752"/>
                  <a:pt x="366" y="1664"/>
                  <a:pt x="1095" y="1664"/>
                </a:cubicBezTo>
                <a:cubicBezTo>
                  <a:pt x="1551" y="1664"/>
                  <a:pt x="1916" y="1300"/>
                  <a:pt x="1946" y="844"/>
                </a:cubicBezTo>
                <a:cubicBezTo>
                  <a:pt x="1946" y="344"/>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3"/>
          <p:cNvSpPr/>
          <p:nvPr/>
        </p:nvSpPr>
        <p:spPr>
          <a:xfrm>
            <a:off x="2467838" y="1704336"/>
            <a:ext cx="74113" cy="62998"/>
          </a:xfrm>
          <a:custGeom>
            <a:avLst/>
            <a:gdLst/>
            <a:ahLst/>
            <a:cxnLst/>
            <a:rect l="l" t="t" r="r" b="b"/>
            <a:pathLst>
              <a:path w="1947" h="1655" extrusionOk="0">
                <a:moveTo>
                  <a:pt x="1100" y="0"/>
                </a:moveTo>
                <a:cubicBezTo>
                  <a:pt x="894" y="0"/>
                  <a:pt x="685" y="79"/>
                  <a:pt x="518" y="256"/>
                </a:cubicBezTo>
                <a:cubicBezTo>
                  <a:pt x="1" y="773"/>
                  <a:pt x="366" y="1654"/>
                  <a:pt x="1095" y="1654"/>
                </a:cubicBezTo>
                <a:cubicBezTo>
                  <a:pt x="1551" y="1654"/>
                  <a:pt x="1946" y="1289"/>
                  <a:pt x="1946" y="833"/>
                </a:cubicBezTo>
                <a:cubicBezTo>
                  <a:pt x="1946" y="341"/>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3"/>
          <p:cNvSpPr/>
          <p:nvPr/>
        </p:nvSpPr>
        <p:spPr>
          <a:xfrm>
            <a:off x="2224876" y="65413"/>
            <a:ext cx="74113" cy="63645"/>
          </a:xfrm>
          <a:custGeom>
            <a:avLst/>
            <a:gdLst/>
            <a:ahLst/>
            <a:cxnLst/>
            <a:rect l="l" t="t" r="r" b="b"/>
            <a:pathLst>
              <a:path w="1947" h="1672" extrusionOk="0">
                <a:moveTo>
                  <a:pt x="1099" y="0"/>
                </a:moveTo>
                <a:cubicBezTo>
                  <a:pt x="894"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3"/>
          <p:cNvSpPr/>
          <p:nvPr/>
        </p:nvSpPr>
        <p:spPr>
          <a:xfrm>
            <a:off x="2224876" y="300002"/>
            <a:ext cx="74113" cy="62731"/>
          </a:xfrm>
          <a:custGeom>
            <a:avLst/>
            <a:gdLst/>
            <a:ahLst/>
            <a:cxnLst/>
            <a:rect l="l" t="t" r="r" b="b"/>
            <a:pathLst>
              <a:path w="1947"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3"/>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3"/>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3"/>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3"/>
          <p:cNvSpPr/>
          <p:nvPr/>
        </p:nvSpPr>
        <p:spPr>
          <a:xfrm>
            <a:off x="2224876" y="1236263"/>
            <a:ext cx="74113" cy="62465"/>
          </a:xfrm>
          <a:custGeom>
            <a:avLst/>
            <a:gdLst/>
            <a:ahLst/>
            <a:cxnLst/>
            <a:rect l="l" t="t" r="r" b="b"/>
            <a:pathLst>
              <a:path w="1947" h="1641" extrusionOk="0">
                <a:moveTo>
                  <a:pt x="1099" y="1"/>
                </a:moveTo>
                <a:cubicBezTo>
                  <a:pt x="894"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3"/>
          <p:cNvSpPr/>
          <p:nvPr/>
        </p:nvSpPr>
        <p:spPr>
          <a:xfrm>
            <a:off x="2224876" y="1470014"/>
            <a:ext cx="74113" cy="63607"/>
          </a:xfrm>
          <a:custGeom>
            <a:avLst/>
            <a:gdLst/>
            <a:ahLst/>
            <a:cxnLst/>
            <a:rect l="l" t="t" r="r" b="b"/>
            <a:pathLst>
              <a:path w="1947" h="1671" extrusionOk="0">
                <a:moveTo>
                  <a:pt x="1095" y="0"/>
                </a:moveTo>
                <a:cubicBezTo>
                  <a:pt x="891" y="0"/>
                  <a:pt x="684" y="75"/>
                  <a:pt x="517" y="242"/>
                </a:cubicBezTo>
                <a:cubicBezTo>
                  <a:pt x="1" y="789"/>
                  <a:pt x="396" y="1670"/>
                  <a:pt x="1125" y="1670"/>
                </a:cubicBezTo>
                <a:cubicBezTo>
                  <a:pt x="1581" y="1670"/>
                  <a:pt x="1946" y="1275"/>
                  <a:pt x="1946" y="850"/>
                </a:cubicBezTo>
                <a:cubicBezTo>
                  <a:pt x="1946" y="334"/>
                  <a:pt x="1526" y="0"/>
                  <a:pt x="10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3"/>
          <p:cNvSpPr/>
          <p:nvPr/>
        </p:nvSpPr>
        <p:spPr>
          <a:xfrm>
            <a:off x="2224876" y="1704336"/>
            <a:ext cx="74113" cy="62998"/>
          </a:xfrm>
          <a:custGeom>
            <a:avLst/>
            <a:gdLst/>
            <a:ahLst/>
            <a:cxnLst/>
            <a:rect l="l" t="t" r="r" b="b"/>
            <a:pathLst>
              <a:path w="1947" h="1655" extrusionOk="0">
                <a:moveTo>
                  <a:pt x="1114" y="0"/>
                </a:moveTo>
                <a:cubicBezTo>
                  <a:pt x="907" y="0"/>
                  <a:pt x="695" y="79"/>
                  <a:pt x="517" y="256"/>
                </a:cubicBezTo>
                <a:cubicBezTo>
                  <a:pt x="1" y="773"/>
                  <a:pt x="396" y="1654"/>
                  <a:pt x="1125" y="1654"/>
                </a:cubicBezTo>
                <a:cubicBezTo>
                  <a:pt x="1581" y="1654"/>
                  <a:pt x="1946" y="1289"/>
                  <a:pt x="1946" y="833"/>
                </a:cubicBezTo>
                <a:cubicBezTo>
                  <a:pt x="1946" y="341"/>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3"/>
          <p:cNvSpPr/>
          <p:nvPr/>
        </p:nvSpPr>
        <p:spPr>
          <a:xfrm>
            <a:off x="1993484" y="6537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3"/>
          <p:cNvSpPr/>
          <p:nvPr/>
        </p:nvSpPr>
        <p:spPr>
          <a:xfrm>
            <a:off x="1993484" y="3002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3"/>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3"/>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3"/>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3"/>
          <p:cNvSpPr/>
          <p:nvPr/>
        </p:nvSpPr>
        <p:spPr>
          <a:xfrm>
            <a:off x="1983093" y="12362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3"/>
          <p:cNvSpPr/>
          <p:nvPr/>
        </p:nvSpPr>
        <p:spPr>
          <a:xfrm>
            <a:off x="1983093" y="1470014"/>
            <a:ext cx="72894" cy="63607"/>
          </a:xfrm>
          <a:custGeom>
            <a:avLst/>
            <a:gdLst/>
            <a:ahLst/>
            <a:cxnLst/>
            <a:rect l="l" t="t" r="r" b="b"/>
            <a:pathLst>
              <a:path w="1915" h="1671" extrusionOk="0">
                <a:moveTo>
                  <a:pt x="1087" y="0"/>
                </a:moveTo>
                <a:cubicBezTo>
                  <a:pt x="887" y="0"/>
                  <a:pt x="683" y="75"/>
                  <a:pt x="517" y="242"/>
                </a:cubicBezTo>
                <a:cubicBezTo>
                  <a:pt x="0" y="789"/>
                  <a:pt x="365" y="1670"/>
                  <a:pt x="1094" y="1670"/>
                </a:cubicBezTo>
                <a:cubicBezTo>
                  <a:pt x="1550" y="1670"/>
                  <a:pt x="1915" y="1275"/>
                  <a:pt x="1915" y="850"/>
                </a:cubicBezTo>
                <a:cubicBezTo>
                  <a:pt x="1915" y="334"/>
                  <a:pt x="1509" y="0"/>
                  <a:pt x="10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3"/>
          <p:cNvSpPr/>
          <p:nvPr/>
        </p:nvSpPr>
        <p:spPr>
          <a:xfrm>
            <a:off x="1983093" y="1704336"/>
            <a:ext cx="72894" cy="62998"/>
          </a:xfrm>
          <a:custGeom>
            <a:avLst/>
            <a:gdLst/>
            <a:ahLst/>
            <a:cxnLst/>
            <a:rect l="l" t="t" r="r" b="b"/>
            <a:pathLst>
              <a:path w="1915" h="1655" extrusionOk="0">
                <a:moveTo>
                  <a:pt x="1092" y="0"/>
                </a:moveTo>
                <a:cubicBezTo>
                  <a:pt x="890" y="0"/>
                  <a:pt x="684" y="79"/>
                  <a:pt x="517" y="256"/>
                </a:cubicBezTo>
                <a:cubicBezTo>
                  <a:pt x="0" y="773"/>
                  <a:pt x="365" y="1654"/>
                  <a:pt x="1094" y="1654"/>
                </a:cubicBezTo>
                <a:cubicBezTo>
                  <a:pt x="1550" y="1654"/>
                  <a:pt x="1915" y="1289"/>
                  <a:pt x="1915" y="833"/>
                </a:cubicBezTo>
                <a:cubicBezTo>
                  <a:pt x="1915" y="341"/>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3"/>
          <p:cNvSpPr/>
          <p:nvPr/>
        </p:nvSpPr>
        <p:spPr>
          <a:xfrm>
            <a:off x="1740092" y="65413"/>
            <a:ext cx="74113" cy="63645"/>
          </a:xfrm>
          <a:custGeom>
            <a:avLst/>
            <a:gdLst/>
            <a:ahLst/>
            <a:cxnLst/>
            <a:rect l="l" t="t" r="r" b="b"/>
            <a:pathLst>
              <a:path w="1947" h="1672" extrusionOk="0">
                <a:moveTo>
                  <a:pt x="1100" y="0"/>
                </a:moveTo>
                <a:cubicBezTo>
                  <a:pt x="894" y="0"/>
                  <a:pt x="685" y="75"/>
                  <a:pt x="518" y="242"/>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3"/>
          <p:cNvSpPr/>
          <p:nvPr/>
        </p:nvSpPr>
        <p:spPr>
          <a:xfrm>
            <a:off x="1740092" y="300002"/>
            <a:ext cx="74113" cy="62731"/>
          </a:xfrm>
          <a:custGeom>
            <a:avLst/>
            <a:gdLst/>
            <a:ahLst/>
            <a:cxnLst/>
            <a:rect l="l" t="t" r="r" b="b"/>
            <a:pathLst>
              <a:path w="1947" h="1648" extrusionOk="0">
                <a:moveTo>
                  <a:pt x="1106" y="1"/>
                </a:moveTo>
                <a:cubicBezTo>
                  <a:pt x="900" y="1"/>
                  <a:pt x="689" y="79"/>
                  <a:pt x="518" y="250"/>
                </a:cubicBezTo>
                <a:cubicBezTo>
                  <a:pt x="1" y="766"/>
                  <a:pt x="366" y="1648"/>
                  <a:pt x="1095" y="1648"/>
                </a:cubicBezTo>
                <a:cubicBezTo>
                  <a:pt x="1582" y="1648"/>
                  <a:pt x="1946" y="1283"/>
                  <a:pt x="1946" y="827"/>
                </a:cubicBezTo>
                <a:cubicBezTo>
                  <a:pt x="1926" y="319"/>
                  <a:pt x="1525"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3"/>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3"/>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3"/>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3"/>
          <p:cNvSpPr/>
          <p:nvPr/>
        </p:nvSpPr>
        <p:spPr>
          <a:xfrm>
            <a:off x="1740092" y="12362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3"/>
          <p:cNvSpPr/>
          <p:nvPr/>
        </p:nvSpPr>
        <p:spPr>
          <a:xfrm>
            <a:off x="1740092" y="1470014"/>
            <a:ext cx="74113" cy="63607"/>
          </a:xfrm>
          <a:custGeom>
            <a:avLst/>
            <a:gdLst/>
            <a:ahLst/>
            <a:cxnLst/>
            <a:rect l="l" t="t" r="r" b="b"/>
            <a:pathLst>
              <a:path w="1947" h="1671" extrusionOk="0">
                <a:moveTo>
                  <a:pt x="1095" y="0"/>
                </a:moveTo>
                <a:cubicBezTo>
                  <a:pt x="891" y="0"/>
                  <a:pt x="684" y="75"/>
                  <a:pt x="518" y="242"/>
                </a:cubicBezTo>
                <a:cubicBezTo>
                  <a:pt x="1" y="758"/>
                  <a:pt x="366" y="1670"/>
                  <a:pt x="1095" y="1670"/>
                </a:cubicBezTo>
                <a:cubicBezTo>
                  <a:pt x="1551" y="1670"/>
                  <a:pt x="1946" y="1275"/>
                  <a:pt x="1946" y="850"/>
                </a:cubicBezTo>
                <a:cubicBezTo>
                  <a:pt x="1946" y="334"/>
                  <a:pt x="1527" y="0"/>
                  <a:pt x="10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3"/>
          <p:cNvSpPr/>
          <p:nvPr/>
        </p:nvSpPr>
        <p:spPr>
          <a:xfrm>
            <a:off x="1740092" y="1704336"/>
            <a:ext cx="74113" cy="62998"/>
          </a:xfrm>
          <a:custGeom>
            <a:avLst/>
            <a:gdLst/>
            <a:ahLst/>
            <a:cxnLst/>
            <a:rect l="l" t="t" r="r" b="b"/>
            <a:pathLst>
              <a:path w="1947" h="1655" extrusionOk="0">
                <a:moveTo>
                  <a:pt x="1100" y="0"/>
                </a:moveTo>
                <a:cubicBezTo>
                  <a:pt x="894" y="0"/>
                  <a:pt x="685" y="79"/>
                  <a:pt x="518" y="256"/>
                </a:cubicBezTo>
                <a:cubicBezTo>
                  <a:pt x="1" y="773"/>
                  <a:pt x="366" y="1654"/>
                  <a:pt x="1095" y="1654"/>
                </a:cubicBezTo>
                <a:cubicBezTo>
                  <a:pt x="1551" y="1654"/>
                  <a:pt x="1946" y="1289"/>
                  <a:pt x="1946" y="833"/>
                </a:cubicBezTo>
                <a:cubicBezTo>
                  <a:pt x="1946" y="341"/>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3"/>
          <p:cNvSpPr/>
          <p:nvPr/>
        </p:nvSpPr>
        <p:spPr>
          <a:xfrm>
            <a:off x="1497129" y="65413"/>
            <a:ext cx="74113" cy="63645"/>
          </a:xfrm>
          <a:custGeom>
            <a:avLst/>
            <a:gdLst/>
            <a:ahLst/>
            <a:cxnLst/>
            <a:rect l="l" t="t" r="r" b="b"/>
            <a:pathLst>
              <a:path w="1947" h="1672" extrusionOk="0">
                <a:moveTo>
                  <a:pt x="1122" y="0"/>
                </a:moveTo>
                <a:cubicBezTo>
                  <a:pt x="921" y="0"/>
                  <a:pt x="715" y="75"/>
                  <a:pt x="548" y="242"/>
                </a:cubicBezTo>
                <a:cubicBezTo>
                  <a:pt x="1" y="759"/>
                  <a:pt x="396" y="164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3"/>
          <p:cNvSpPr/>
          <p:nvPr/>
        </p:nvSpPr>
        <p:spPr>
          <a:xfrm>
            <a:off x="1498309" y="300002"/>
            <a:ext cx="72933" cy="62731"/>
          </a:xfrm>
          <a:custGeom>
            <a:avLst/>
            <a:gdLst/>
            <a:ahLst/>
            <a:cxnLst/>
            <a:rect l="l" t="t" r="r" b="b"/>
            <a:pathLst>
              <a:path w="1916" h="1648" extrusionOk="0">
                <a:moveTo>
                  <a:pt x="1082" y="1"/>
                </a:moveTo>
                <a:cubicBezTo>
                  <a:pt x="872" y="1"/>
                  <a:pt x="658" y="79"/>
                  <a:pt x="487" y="250"/>
                </a:cubicBezTo>
                <a:cubicBezTo>
                  <a:pt x="0" y="766"/>
                  <a:pt x="365" y="1648"/>
                  <a:pt x="1094" y="1648"/>
                </a:cubicBezTo>
                <a:cubicBezTo>
                  <a:pt x="1550"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3"/>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3"/>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3"/>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3"/>
          <p:cNvSpPr/>
          <p:nvPr/>
        </p:nvSpPr>
        <p:spPr>
          <a:xfrm>
            <a:off x="1497129" y="1236263"/>
            <a:ext cx="74113" cy="62465"/>
          </a:xfrm>
          <a:custGeom>
            <a:avLst/>
            <a:gdLst/>
            <a:ahLst/>
            <a:cxnLst/>
            <a:rect l="l" t="t" r="r" b="b"/>
            <a:pathLst>
              <a:path w="1947" h="1641" extrusionOk="0">
                <a:moveTo>
                  <a:pt x="1122" y="1"/>
                </a:moveTo>
                <a:cubicBezTo>
                  <a:pt x="921" y="1"/>
                  <a:pt x="715" y="75"/>
                  <a:pt x="548" y="243"/>
                </a:cubicBezTo>
                <a:cubicBezTo>
                  <a:pt x="1" y="759"/>
                  <a:pt x="396" y="1641"/>
                  <a:pt x="1125" y="1641"/>
                </a:cubicBezTo>
                <a:cubicBezTo>
                  <a:pt x="1581" y="1641"/>
                  <a:pt x="1946" y="1276"/>
                  <a:pt x="1946" y="820"/>
                </a:cubicBezTo>
                <a:cubicBezTo>
                  <a:pt x="1946" y="327"/>
                  <a:pt x="1543"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3"/>
          <p:cNvSpPr/>
          <p:nvPr/>
        </p:nvSpPr>
        <p:spPr>
          <a:xfrm>
            <a:off x="1497129" y="1470014"/>
            <a:ext cx="74113" cy="63607"/>
          </a:xfrm>
          <a:custGeom>
            <a:avLst/>
            <a:gdLst/>
            <a:ahLst/>
            <a:cxnLst/>
            <a:rect l="l" t="t" r="r" b="b"/>
            <a:pathLst>
              <a:path w="1947" h="1671" extrusionOk="0">
                <a:moveTo>
                  <a:pt x="1118" y="0"/>
                </a:moveTo>
                <a:cubicBezTo>
                  <a:pt x="918" y="0"/>
                  <a:pt x="714" y="75"/>
                  <a:pt x="548" y="242"/>
                </a:cubicBezTo>
                <a:cubicBezTo>
                  <a:pt x="1" y="758"/>
                  <a:pt x="396" y="1670"/>
                  <a:pt x="1125" y="1670"/>
                </a:cubicBezTo>
                <a:cubicBezTo>
                  <a:pt x="1581" y="1670"/>
                  <a:pt x="1946" y="1275"/>
                  <a:pt x="1946" y="850"/>
                </a:cubicBezTo>
                <a:cubicBezTo>
                  <a:pt x="1946" y="334"/>
                  <a:pt x="1541" y="0"/>
                  <a:pt x="1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3"/>
          <p:cNvSpPr/>
          <p:nvPr/>
        </p:nvSpPr>
        <p:spPr>
          <a:xfrm>
            <a:off x="1497129" y="1704336"/>
            <a:ext cx="74113" cy="62998"/>
          </a:xfrm>
          <a:custGeom>
            <a:avLst/>
            <a:gdLst/>
            <a:ahLst/>
            <a:cxnLst/>
            <a:rect l="l" t="t" r="r" b="b"/>
            <a:pathLst>
              <a:path w="1947" h="1655" extrusionOk="0">
                <a:moveTo>
                  <a:pt x="1123" y="0"/>
                </a:moveTo>
                <a:cubicBezTo>
                  <a:pt x="921" y="0"/>
                  <a:pt x="716" y="79"/>
                  <a:pt x="548" y="256"/>
                </a:cubicBezTo>
                <a:cubicBezTo>
                  <a:pt x="1" y="773"/>
                  <a:pt x="396" y="1654"/>
                  <a:pt x="1125" y="1654"/>
                </a:cubicBezTo>
                <a:cubicBezTo>
                  <a:pt x="1581" y="1654"/>
                  <a:pt x="1946" y="1289"/>
                  <a:pt x="1946" y="833"/>
                </a:cubicBezTo>
                <a:cubicBezTo>
                  <a:pt x="1946" y="341"/>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3"/>
          <p:cNvSpPr/>
          <p:nvPr/>
        </p:nvSpPr>
        <p:spPr>
          <a:xfrm>
            <a:off x="1255347" y="654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3"/>
          <p:cNvSpPr/>
          <p:nvPr/>
        </p:nvSpPr>
        <p:spPr>
          <a:xfrm>
            <a:off x="1255347" y="3000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3"/>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3"/>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3"/>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3"/>
          <p:cNvSpPr/>
          <p:nvPr/>
        </p:nvSpPr>
        <p:spPr>
          <a:xfrm>
            <a:off x="1255347" y="12362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3"/>
          <p:cNvSpPr/>
          <p:nvPr/>
        </p:nvSpPr>
        <p:spPr>
          <a:xfrm>
            <a:off x="1255347" y="1470014"/>
            <a:ext cx="72933" cy="63607"/>
          </a:xfrm>
          <a:custGeom>
            <a:avLst/>
            <a:gdLst/>
            <a:ahLst/>
            <a:cxnLst/>
            <a:rect l="l" t="t" r="r" b="b"/>
            <a:pathLst>
              <a:path w="1916" h="1671" extrusionOk="0">
                <a:moveTo>
                  <a:pt x="1087" y="0"/>
                </a:moveTo>
                <a:cubicBezTo>
                  <a:pt x="887" y="0"/>
                  <a:pt x="683" y="75"/>
                  <a:pt x="517" y="242"/>
                </a:cubicBezTo>
                <a:cubicBezTo>
                  <a:pt x="0" y="789"/>
                  <a:pt x="365" y="1670"/>
                  <a:pt x="1094" y="1670"/>
                </a:cubicBezTo>
                <a:cubicBezTo>
                  <a:pt x="1550" y="1670"/>
                  <a:pt x="1915" y="1275"/>
                  <a:pt x="1915" y="850"/>
                </a:cubicBezTo>
                <a:cubicBezTo>
                  <a:pt x="1915" y="334"/>
                  <a:pt x="1509" y="0"/>
                  <a:pt x="10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3"/>
          <p:cNvSpPr/>
          <p:nvPr/>
        </p:nvSpPr>
        <p:spPr>
          <a:xfrm>
            <a:off x="1255347" y="1704336"/>
            <a:ext cx="72933" cy="62998"/>
          </a:xfrm>
          <a:custGeom>
            <a:avLst/>
            <a:gdLst/>
            <a:ahLst/>
            <a:cxnLst/>
            <a:rect l="l" t="t" r="r" b="b"/>
            <a:pathLst>
              <a:path w="1916" h="1655" extrusionOk="0">
                <a:moveTo>
                  <a:pt x="1092" y="0"/>
                </a:moveTo>
                <a:cubicBezTo>
                  <a:pt x="890" y="0"/>
                  <a:pt x="684" y="79"/>
                  <a:pt x="517" y="256"/>
                </a:cubicBezTo>
                <a:cubicBezTo>
                  <a:pt x="0" y="773"/>
                  <a:pt x="365" y="1654"/>
                  <a:pt x="1094" y="1654"/>
                </a:cubicBezTo>
                <a:cubicBezTo>
                  <a:pt x="1550" y="1654"/>
                  <a:pt x="1915" y="1289"/>
                  <a:pt x="1915" y="833"/>
                </a:cubicBezTo>
                <a:cubicBezTo>
                  <a:pt x="1915" y="341"/>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3"/>
          <p:cNvSpPr/>
          <p:nvPr/>
        </p:nvSpPr>
        <p:spPr>
          <a:xfrm>
            <a:off x="1013526" y="65451"/>
            <a:ext cx="72933" cy="63607"/>
          </a:xfrm>
          <a:custGeom>
            <a:avLst/>
            <a:gdLst/>
            <a:ahLst/>
            <a:cxnLst/>
            <a:rect l="l" t="t" r="r" b="b"/>
            <a:pathLst>
              <a:path w="1916" h="1671" extrusionOk="0">
                <a:moveTo>
                  <a:pt x="1088" y="0"/>
                </a:moveTo>
                <a:cubicBezTo>
                  <a:pt x="887" y="0"/>
                  <a:pt x="683" y="75"/>
                  <a:pt x="517" y="241"/>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3"/>
          <p:cNvSpPr/>
          <p:nvPr/>
        </p:nvSpPr>
        <p:spPr>
          <a:xfrm>
            <a:off x="1013526" y="300268"/>
            <a:ext cx="72933" cy="62465"/>
          </a:xfrm>
          <a:custGeom>
            <a:avLst/>
            <a:gdLst/>
            <a:ahLst/>
            <a:cxnLst/>
            <a:rect l="l" t="t" r="r" b="b"/>
            <a:pathLst>
              <a:path w="1916" h="1641" extrusionOk="0">
                <a:moveTo>
                  <a:pt x="1092" y="1"/>
                </a:moveTo>
                <a:cubicBezTo>
                  <a:pt x="890" y="1"/>
                  <a:pt x="685" y="75"/>
                  <a:pt x="517" y="243"/>
                </a:cubicBezTo>
                <a:cubicBezTo>
                  <a:pt x="0" y="759"/>
                  <a:pt x="335" y="1641"/>
                  <a:pt x="1064" y="1641"/>
                </a:cubicBezTo>
                <a:cubicBezTo>
                  <a:pt x="1551" y="1641"/>
                  <a:pt x="1915" y="1276"/>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3"/>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3"/>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3"/>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3"/>
          <p:cNvSpPr/>
          <p:nvPr/>
        </p:nvSpPr>
        <p:spPr>
          <a:xfrm>
            <a:off x="1013526" y="1236263"/>
            <a:ext cx="72933" cy="62541"/>
          </a:xfrm>
          <a:custGeom>
            <a:avLst/>
            <a:gdLst/>
            <a:ahLst/>
            <a:cxnLst/>
            <a:rect l="l" t="t" r="r" b="b"/>
            <a:pathLst>
              <a:path w="1916" h="1643" extrusionOk="0">
                <a:moveTo>
                  <a:pt x="1092" y="1"/>
                </a:moveTo>
                <a:cubicBezTo>
                  <a:pt x="890" y="1"/>
                  <a:pt x="685" y="75"/>
                  <a:pt x="517" y="243"/>
                </a:cubicBezTo>
                <a:cubicBezTo>
                  <a:pt x="0" y="759"/>
                  <a:pt x="335" y="1641"/>
                  <a:pt x="1064" y="1641"/>
                </a:cubicBezTo>
                <a:cubicBezTo>
                  <a:pt x="1082" y="1642"/>
                  <a:pt x="1099" y="1643"/>
                  <a:pt x="1117" y="1643"/>
                </a:cubicBezTo>
                <a:cubicBezTo>
                  <a:pt x="1577" y="1643"/>
                  <a:pt x="1915" y="1260"/>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3"/>
          <p:cNvSpPr/>
          <p:nvPr/>
        </p:nvSpPr>
        <p:spPr>
          <a:xfrm>
            <a:off x="1013526" y="1470242"/>
            <a:ext cx="72933" cy="63378"/>
          </a:xfrm>
          <a:custGeom>
            <a:avLst/>
            <a:gdLst/>
            <a:ahLst/>
            <a:cxnLst/>
            <a:rect l="l" t="t" r="r" b="b"/>
            <a:pathLst>
              <a:path w="1916" h="1665" extrusionOk="0">
                <a:moveTo>
                  <a:pt x="1075" y="1"/>
                </a:moveTo>
                <a:cubicBezTo>
                  <a:pt x="879" y="1"/>
                  <a:pt x="680" y="73"/>
                  <a:pt x="517" y="236"/>
                </a:cubicBezTo>
                <a:cubicBezTo>
                  <a:pt x="0" y="752"/>
                  <a:pt x="335" y="1634"/>
                  <a:pt x="1064" y="1664"/>
                </a:cubicBezTo>
                <a:cubicBezTo>
                  <a:pt x="1520" y="1664"/>
                  <a:pt x="1915" y="1300"/>
                  <a:pt x="1915" y="844"/>
                </a:cubicBezTo>
                <a:cubicBezTo>
                  <a:pt x="1915" y="344"/>
                  <a:pt x="1501" y="1"/>
                  <a:pt x="10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3"/>
          <p:cNvSpPr/>
          <p:nvPr/>
        </p:nvSpPr>
        <p:spPr>
          <a:xfrm>
            <a:off x="1012384" y="1704336"/>
            <a:ext cx="74074" cy="62998"/>
          </a:xfrm>
          <a:custGeom>
            <a:avLst/>
            <a:gdLst/>
            <a:ahLst/>
            <a:cxnLst/>
            <a:rect l="l" t="t" r="r" b="b"/>
            <a:pathLst>
              <a:path w="1946" h="1655" extrusionOk="0">
                <a:moveTo>
                  <a:pt x="1098" y="0"/>
                </a:moveTo>
                <a:cubicBezTo>
                  <a:pt x="893" y="0"/>
                  <a:pt x="684" y="79"/>
                  <a:pt x="517" y="256"/>
                </a:cubicBezTo>
                <a:cubicBezTo>
                  <a:pt x="0" y="773"/>
                  <a:pt x="365" y="1654"/>
                  <a:pt x="1094" y="1654"/>
                </a:cubicBezTo>
                <a:cubicBezTo>
                  <a:pt x="1550" y="1654"/>
                  <a:pt x="1945" y="1289"/>
                  <a:pt x="1915" y="833"/>
                </a:cubicBezTo>
                <a:cubicBezTo>
                  <a:pt x="1936" y="341"/>
                  <a:pt x="1526" y="0"/>
                  <a:pt x="1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3"/>
          <p:cNvSpPr/>
          <p:nvPr/>
        </p:nvSpPr>
        <p:spPr>
          <a:xfrm>
            <a:off x="780955" y="65375"/>
            <a:ext cx="62541" cy="63683"/>
          </a:xfrm>
          <a:custGeom>
            <a:avLst/>
            <a:gdLst/>
            <a:ahLst/>
            <a:cxnLst/>
            <a:rect l="l" t="t" r="r" b="b"/>
            <a:pathLst>
              <a:path w="1643" h="1673" extrusionOk="0">
                <a:moveTo>
                  <a:pt x="822" y="0"/>
                </a:moveTo>
                <a:cubicBezTo>
                  <a:pt x="366" y="0"/>
                  <a:pt x="1" y="395"/>
                  <a:pt x="1" y="851"/>
                </a:cubicBezTo>
                <a:cubicBezTo>
                  <a:pt x="1" y="1277"/>
                  <a:pt x="366" y="1672"/>
                  <a:pt x="822" y="1672"/>
                </a:cubicBezTo>
                <a:cubicBezTo>
                  <a:pt x="1278" y="1672"/>
                  <a:pt x="1642" y="1277"/>
                  <a:pt x="1642" y="851"/>
                </a:cubicBezTo>
                <a:cubicBezTo>
                  <a:pt x="1642" y="39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3"/>
          <p:cNvSpPr/>
          <p:nvPr/>
        </p:nvSpPr>
        <p:spPr>
          <a:xfrm>
            <a:off x="780955" y="3002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8" y="1642"/>
                  <a:pt x="1642" y="1277"/>
                  <a:pt x="1642" y="821"/>
                </a:cubicBezTo>
                <a:cubicBezTo>
                  <a:pt x="1642" y="365"/>
                  <a:pt x="1278"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3"/>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3"/>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3"/>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3"/>
          <p:cNvSpPr/>
          <p:nvPr/>
        </p:nvSpPr>
        <p:spPr>
          <a:xfrm>
            <a:off x="769383" y="1236263"/>
            <a:ext cx="74113" cy="62465"/>
          </a:xfrm>
          <a:custGeom>
            <a:avLst/>
            <a:gdLst/>
            <a:ahLst/>
            <a:cxnLst/>
            <a:rect l="l" t="t" r="r" b="b"/>
            <a:pathLst>
              <a:path w="1947" h="1641" extrusionOk="0">
                <a:moveTo>
                  <a:pt x="1100" y="1"/>
                </a:moveTo>
                <a:cubicBezTo>
                  <a:pt x="894" y="1"/>
                  <a:pt x="685" y="75"/>
                  <a:pt x="518" y="243"/>
                </a:cubicBezTo>
                <a:cubicBezTo>
                  <a:pt x="1" y="759"/>
                  <a:pt x="366" y="1641"/>
                  <a:pt x="1126"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3"/>
          <p:cNvSpPr/>
          <p:nvPr/>
        </p:nvSpPr>
        <p:spPr>
          <a:xfrm>
            <a:off x="769383" y="1470014"/>
            <a:ext cx="74113" cy="63607"/>
          </a:xfrm>
          <a:custGeom>
            <a:avLst/>
            <a:gdLst/>
            <a:ahLst/>
            <a:cxnLst/>
            <a:rect l="l" t="t" r="r" b="b"/>
            <a:pathLst>
              <a:path w="1947" h="1671" extrusionOk="0">
                <a:moveTo>
                  <a:pt x="1095" y="0"/>
                </a:moveTo>
                <a:cubicBezTo>
                  <a:pt x="891" y="0"/>
                  <a:pt x="684" y="75"/>
                  <a:pt x="518" y="242"/>
                </a:cubicBezTo>
                <a:cubicBezTo>
                  <a:pt x="1" y="758"/>
                  <a:pt x="366" y="1670"/>
                  <a:pt x="1126" y="1670"/>
                </a:cubicBezTo>
                <a:cubicBezTo>
                  <a:pt x="1551" y="1670"/>
                  <a:pt x="1946" y="1275"/>
                  <a:pt x="1946" y="850"/>
                </a:cubicBezTo>
                <a:cubicBezTo>
                  <a:pt x="1946" y="334"/>
                  <a:pt x="1527" y="0"/>
                  <a:pt x="10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3"/>
          <p:cNvSpPr/>
          <p:nvPr/>
        </p:nvSpPr>
        <p:spPr>
          <a:xfrm>
            <a:off x="769383" y="1704336"/>
            <a:ext cx="74113" cy="62998"/>
          </a:xfrm>
          <a:custGeom>
            <a:avLst/>
            <a:gdLst/>
            <a:ahLst/>
            <a:cxnLst/>
            <a:rect l="l" t="t" r="r" b="b"/>
            <a:pathLst>
              <a:path w="1947" h="1655" extrusionOk="0">
                <a:moveTo>
                  <a:pt x="1114" y="0"/>
                </a:moveTo>
                <a:cubicBezTo>
                  <a:pt x="908" y="0"/>
                  <a:pt x="695" y="79"/>
                  <a:pt x="518" y="256"/>
                </a:cubicBezTo>
                <a:cubicBezTo>
                  <a:pt x="1" y="773"/>
                  <a:pt x="366" y="1654"/>
                  <a:pt x="1126" y="1654"/>
                </a:cubicBezTo>
                <a:cubicBezTo>
                  <a:pt x="1551" y="1654"/>
                  <a:pt x="1946" y="1289"/>
                  <a:pt x="1946" y="833"/>
                </a:cubicBezTo>
                <a:cubicBezTo>
                  <a:pt x="1946" y="341"/>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3"/>
          <p:cNvSpPr/>
          <p:nvPr/>
        </p:nvSpPr>
        <p:spPr>
          <a:xfrm>
            <a:off x="527600" y="654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3"/>
          <p:cNvSpPr/>
          <p:nvPr/>
        </p:nvSpPr>
        <p:spPr>
          <a:xfrm>
            <a:off x="527600" y="3000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3"/>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3"/>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3"/>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3"/>
          <p:cNvSpPr/>
          <p:nvPr/>
        </p:nvSpPr>
        <p:spPr>
          <a:xfrm>
            <a:off x="527600" y="12362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3"/>
          <p:cNvSpPr/>
          <p:nvPr/>
        </p:nvSpPr>
        <p:spPr>
          <a:xfrm>
            <a:off x="527600" y="1470014"/>
            <a:ext cx="72933" cy="63607"/>
          </a:xfrm>
          <a:custGeom>
            <a:avLst/>
            <a:gdLst/>
            <a:ahLst/>
            <a:cxnLst/>
            <a:rect l="l" t="t" r="r" b="b"/>
            <a:pathLst>
              <a:path w="1916" h="1671" extrusionOk="0">
                <a:moveTo>
                  <a:pt x="1087" y="0"/>
                </a:moveTo>
                <a:cubicBezTo>
                  <a:pt x="887" y="0"/>
                  <a:pt x="683" y="75"/>
                  <a:pt x="517" y="242"/>
                </a:cubicBezTo>
                <a:cubicBezTo>
                  <a:pt x="0" y="789"/>
                  <a:pt x="365" y="1670"/>
                  <a:pt x="1094" y="1670"/>
                </a:cubicBezTo>
                <a:cubicBezTo>
                  <a:pt x="1550" y="1670"/>
                  <a:pt x="1915" y="1275"/>
                  <a:pt x="1915" y="850"/>
                </a:cubicBezTo>
                <a:cubicBezTo>
                  <a:pt x="1915" y="334"/>
                  <a:pt x="1510" y="0"/>
                  <a:pt x="10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3"/>
          <p:cNvSpPr/>
          <p:nvPr/>
        </p:nvSpPr>
        <p:spPr>
          <a:xfrm>
            <a:off x="527600" y="1704336"/>
            <a:ext cx="72933" cy="62998"/>
          </a:xfrm>
          <a:custGeom>
            <a:avLst/>
            <a:gdLst/>
            <a:ahLst/>
            <a:cxnLst/>
            <a:rect l="l" t="t" r="r" b="b"/>
            <a:pathLst>
              <a:path w="1916" h="1655" extrusionOk="0">
                <a:moveTo>
                  <a:pt x="1092" y="0"/>
                </a:moveTo>
                <a:cubicBezTo>
                  <a:pt x="890" y="0"/>
                  <a:pt x="685" y="79"/>
                  <a:pt x="517" y="256"/>
                </a:cubicBezTo>
                <a:cubicBezTo>
                  <a:pt x="0" y="773"/>
                  <a:pt x="365" y="1654"/>
                  <a:pt x="1094" y="1654"/>
                </a:cubicBezTo>
                <a:cubicBezTo>
                  <a:pt x="1550" y="1654"/>
                  <a:pt x="1915" y="1289"/>
                  <a:pt x="1915" y="833"/>
                </a:cubicBezTo>
                <a:cubicBezTo>
                  <a:pt x="1915" y="341"/>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3"/>
          <p:cNvSpPr/>
          <p:nvPr/>
        </p:nvSpPr>
        <p:spPr>
          <a:xfrm>
            <a:off x="295029" y="65375"/>
            <a:ext cx="63683" cy="63683"/>
          </a:xfrm>
          <a:custGeom>
            <a:avLst/>
            <a:gdLst/>
            <a:ahLst/>
            <a:cxnLst/>
            <a:rect l="l" t="t" r="r" b="b"/>
            <a:pathLst>
              <a:path w="1673" h="1673" extrusionOk="0">
                <a:moveTo>
                  <a:pt x="821" y="0"/>
                </a:moveTo>
                <a:cubicBezTo>
                  <a:pt x="365" y="0"/>
                  <a:pt x="1" y="395"/>
                  <a:pt x="1" y="851"/>
                </a:cubicBezTo>
                <a:cubicBezTo>
                  <a:pt x="1"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3"/>
          <p:cNvSpPr/>
          <p:nvPr/>
        </p:nvSpPr>
        <p:spPr>
          <a:xfrm>
            <a:off x="295029" y="300230"/>
            <a:ext cx="63683" cy="62503"/>
          </a:xfrm>
          <a:custGeom>
            <a:avLst/>
            <a:gdLst/>
            <a:ahLst/>
            <a:cxnLst/>
            <a:rect l="l" t="t" r="r" b="b"/>
            <a:pathLst>
              <a:path w="1673" h="1642"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3"/>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3"/>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3"/>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3"/>
          <p:cNvSpPr/>
          <p:nvPr/>
        </p:nvSpPr>
        <p:spPr>
          <a:xfrm>
            <a:off x="284638" y="1236263"/>
            <a:ext cx="74074" cy="62465"/>
          </a:xfrm>
          <a:custGeom>
            <a:avLst/>
            <a:gdLst/>
            <a:ahLst/>
            <a:cxnLst/>
            <a:rect l="l" t="t" r="r" b="b"/>
            <a:pathLst>
              <a:path w="1946" h="1641" extrusionOk="0">
                <a:moveTo>
                  <a:pt x="1099" y="1"/>
                </a:moveTo>
                <a:cubicBezTo>
                  <a:pt x="893" y="1"/>
                  <a:pt x="684" y="75"/>
                  <a:pt x="517" y="243"/>
                </a:cubicBezTo>
                <a:cubicBezTo>
                  <a:pt x="0" y="759"/>
                  <a:pt x="365" y="1641"/>
                  <a:pt x="1094" y="1641"/>
                </a:cubicBezTo>
                <a:cubicBezTo>
                  <a:pt x="1550" y="1641"/>
                  <a:pt x="1915" y="1276"/>
                  <a:pt x="1945" y="820"/>
                </a:cubicBezTo>
                <a:cubicBezTo>
                  <a:pt x="1945"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3"/>
          <p:cNvSpPr/>
          <p:nvPr/>
        </p:nvSpPr>
        <p:spPr>
          <a:xfrm>
            <a:off x="284638" y="1470242"/>
            <a:ext cx="74074" cy="63378"/>
          </a:xfrm>
          <a:custGeom>
            <a:avLst/>
            <a:gdLst/>
            <a:ahLst/>
            <a:cxnLst/>
            <a:rect l="l" t="t" r="r" b="b"/>
            <a:pathLst>
              <a:path w="1946" h="1665" extrusionOk="0">
                <a:moveTo>
                  <a:pt x="1095" y="1"/>
                </a:moveTo>
                <a:cubicBezTo>
                  <a:pt x="894" y="1"/>
                  <a:pt x="689" y="73"/>
                  <a:pt x="517" y="236"/>
                </a:cubicBezTo>
                <a:cubicBezTo>
                  <a:pt x="0" y="752"/>
                  <a:pt x="365" y="1664"/>
                  <a:pt x="1094" y="1664"/>
                </a:cubicBezTo>
                <a:cubicBezTo>
                  <a:pt x="1550" y="1664"/>
                  <a:pt x="1915" y="1300"/>
                  <a:pt x="1945" y="844"/>
                </a:cubicBezTo>
                <a:cubicBezTo>
                  <a:pt x="1945" y="344"/>
                  <a:pt x="1531"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3"/>
          <p:cNvSpPr/>
          <p:nvPr/>
        </p:nvSpPr>
        <p:spPr>
          <a:xfrm>
            <a:off x="284638" y="1704336"/>
            <a:ext cx="74074" cy="62998"/>
          </a:xfrm>
          <a:custGeom>
            <a:avLst/>
            <a:gdLst/>
            <a:ahLst/>
            <a:cxnLst/>
            <a:rect l="l" t="t" r="r" b="b"/>
            <a:pathLst>
              <a:path w="1946" h="1655" extrusionOk="0">
                <a:moveTo>
                  <a:pt x="1100" y="0"/>
                </a:moveTo>
                <a:cubicBezTo>
                  <a:pt x="894" y="0"/>
                  <a:pt x="684" y="79"/>
                  <a:pt x="517" y="256"/>
                </a:cubicBezTo>
                <a:cubicBezTo>
                  <a:pt x="0" y="773"/>
                  <a:pt x="365" y="1654"/>
                  <a:pt x="1094" y="1654"/>
                </a:cubicBezTo>
                <a:cubicBezTo>
                  <a:pt x="1550" y="1654"/>
                  <a:pt x="1945" y="1289"/>
                  <a:pt x="1945" y="833"/>
                </a:cubicBezTo>
                <a:cubicBezTo>
                  <a:pt x="1945" y="341"/>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3"/>
          <p:cNvSpPr/>
          <p:nvPr/>
        </p:nvSpPr>
        <p:spPr>
          <a:xfrm>
            <a:off x="41675" y="65413"/>
            <a:ext cx="74074" cy="63645"/>
          </a:xfrm>
          <a:custGeom>
            <a:avLst/>
            <a:gdLst/>
            <a:ahLst/>
            <a:cxnLst/>
            <a:rect l="l" t="t" r="r" b="b"/>
            <a:pathLst>
              <a:path w="1946" h="1672" extrusionOk="0">
                <a:moveTo>
                  <a:pt x="1122" y="0"/>
                </a:moveTo>
                <a:cubicBezTo>
                  <a:pt x="920" y="0"/>
                  <a:pt x="715" y="75"/>
                  <a:pt x="547" y="242"/>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3"/>
          <p:cNvSpPr/>
          <p:nvPr/>
        </p:nvSpPr>
        <p:spPr>
          <a:xfrm>
            <a:off x="42817" y="300002"/>
            <a:ext cx="72933" cy="62731"/>
          </a:xfrm>
          <a:custGeom>
            <a:avLst/>
            <a:gdLst/>
            <a:ahLst/>
            <a:cxnLst/>
            <a:rect l="l" t="t" r="r" b="b"/>
            <a:pathLst>
              <a:path w="1916" h="1648" extrusionOk="0">
                <a:moveTo>
                  <a:pt x="1082" y="1"/>
                </a:moveTo>
                <a:cubicBezTo>
                  <a:pt x="872" y="1"/>
                  <a:pt x="658" y="79"/>
                  <a:pt x="487" y="250"/>
                </a:cubicBezTo>
                <a:cubicBezTo>
                  <a:pt x="0" y="766"/>
                  <a:pt x="365" y="1648"/>
                  <a:pt x="1095" y="1648"/>
                </a:cubicBezTo>
                <a:cubicBezTo>
                  <a:pt x="1551"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3"/>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3"/>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3"/>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3"/>
          <p:cNvSpPr/>
          <p:nvPr/>
        </p:nvSpPr>
        <p:spPr>
          <a:xfrm>
            <a:off x="41675" y="1236263"/>
            <a:ext cx="74074" cy="62465"/>
          </a:xfrm>
          <a:custGeom>
            <a:avLst/>
            <a:gdLst/>
            <a:ahLst/>
            <a:cxnLst/>
            <a:rect l="l" t="t" r="r" b="b"/>
            <a:pathLst>
              <a:path w="1946" h="1641" extrusionOk="0">
                <a:moveTo>
                  <a:pt x="1122" y="1"/>
                </a:moveTo>
                <a:cubicBezTo>
                  <a:pt x="920" y="1"/>
                  <a:pt x="715" y="75"/>
                  <a:pt x="547" y="243"/>
                </a:cubicBezTo>
                <a:cubicBezTo>
                  <a:pt x="0" y="759"/>
                  <a:pt x="395" y="1641"/>
                  <a:pt x="1125" y="1641"/>
                </a:cubicBezTo>
                <a:cubicBezTo>
                  <a:pt x="1581" y="1641"/>
                  <a:pt x="1945" y="1276"/>
                  <a:pt x="1945" y="820"/>
                </a:cubicBezTo>
                <a:cubicBezTo>
                  <a:pt x="1945" y="327"/>
                  <a:pt x="1542"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3"/>
          <p:cNvSpPr/>
          <p:nvPr/>
        </p:nvSpPr>
        <p:spPr>
          <a:xfrm>
            <a:off x="41675" y="1470242"/>
            <a:ext cx="74074" cy="63378"/>
          </a:xfrm>
          <a:custGeom>
            <a:avLst/>
            <a:gdLst/>
            <a:ahLst/>
            <a:cxnLst/>
            <a:rect l="l" t="t" r="r" b="b"/>
            <a:pathLst>
              <a:path w="1946" h="1665" extrusionOk="0">
                <a:moveTo>
                  <a:pt x="1105" y="1"/>
                </a:moveTo>
                <a:cubicBezTo>
                  <a:pt x="909" y="1"/>
                  <a:pt x="710" y="73"/>
                  <a:pt x="547" y="236"/>
                </a:cubicBezTo>
                <a:cubicBezTo>
                  <a:pt x="0" y="752"/>
                  <a:pt x="365" y="1664"/>
                  <a:pt x="1125" y="1664"/>
                </a:cubicBezTo>
                <a:cubicBezTo>
                  <a:pt x="1581" y="1664"/>
                  <a:pt x="1945" y="1300"/>
                  <a:pt x="1945" y="844"/>
                </a:cubicBezTo>
                <a:cubicBezTo>
                  <a:pt x="1945" y="344"/>
                  <a:pt x="153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3"/>
          <p:cNvSpPr/>
          <p:nvPr/>
        </p:nvSpPr>
        <p:spPr>
          <a:xfrm>
            <a:off x="41675" y="1704336"/>
            <a:ext cx="74074" cy="62998"/>
          </a:xfrm>
          <a:custGeom>
            <a:avLst/>
            <a:gdLst/>
            <a:ahLst/>
            <a:cxnLst/>
            <a:rect l="l" t="t" r="r" b="b"/>
            <a:pathLst>
              <a:path w="1946" h="1655" extrusionOk="0">
                <a:moveTo>
                  <a:pt x="1122" y="0"/>
                </a:moveTo>
                <a:cubicBezTo>
                  <a:pt x="921" y="0"/>
                  <a:pt x="715" y="79"/>
                  <a:pt x="547" y="256"/>
                </a:cubicBezTo>
                <a:cubicBezTo>
                  <a:pt x="0" y="773"/>
                  <a:pt x="395" y="1654"/>
                  <a:pt x="1125" y="1654"/>
                </a:cubicBezTo>
                <a:cubicBezTo>
                  <a:pt x="1581" y="1654"/>
                  <a:pt x="1945" y="1289"/>
                  <a:pt x="1945" y="833"/>
                </a:cubicBezTo>
                <a:cubicBezTo>
                  <a:pt x="1945" y="341"/>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3"/>
          <p:cNvSpPr/>
          <p:nvPr/>
        </p:nvSpPr>
        <p:spPr>
          <a:xfrm>
            <a:off x="4167431" y="3817651"/>
            <a:ext cx="72933" cy="63607"/>
          </a:xfrm>
          <a:custGeom>
            <a:avLst/>
            <a:gdLst/>
            <a:ahLst/>
            <a:cxnLst/>
            <a:rect l="l" t="t" r="r" b="b"/>
            <a:pathLst>
              <a:path w="1916" h="1671" extrusionOk="0">
                <a:moveTo>
                  <a:pt x="1088" y="0"/>
                </a:moveTo>
                <a:cubicBezTo>
                  <a:pt x="888" y="0"/>
                  <a:pt x="684" y="75"/>
                  <a:pt x="517" y="241"/>
                </a:cubicBezTo>
                <a:cubicBezTo>
                  <a:pt x="1" y="758"/>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3"/>
          <p:cNvSpPr/>
          <p:nvPr/>
        </p:nvSpPr>
        <p:spPr>
          <a:xfrm>
            <a:off x="4167431" y="4052202"/>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3"/>
          <p:cNvSpPr/>
          <p:nvPr/>
        </p:nvSpPr>
        <p:spPr>
          <a:xfrm>
            <a:off x="4167431"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3"/>
          <p:cNvSpPr/>
          <p:nvPr/>
        </p:nvSpPr>
        <p:spPr>
          <a:xfrm>
            <a:off x="4167431" y="45199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3"/>
          <p:cNvSpPr/>
          <p:nvPr/>
        </p:nvSpPr>
        <p:spPr>
          <a:xfrm>
            <a:off x="4167431" y="47542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3"/>
          <p:cNvSpPr/>
          <p:nvPr/>
        </p:nvSpPr>
        <p:spPr>
          <a:xfrm>
            <a:off x="4167431"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3"/>
          <p:cNvSpPr/>
          <p:nvPr/>
        </p:nvSpPr>
        <p:spPr>
          <a:xfrm>
            <a:off x="3934898" y="3817575"/>
            <a:ext cx="63645" cy="63683"/>
          </a:xfrm>
          <a:custGeom>
            <a:avLst/>
            <a:gdLst/>
            <a:ahLst/>
            <a:cxnLst/>
            <a:rect l="l" t="t" r="r" b="b"/>
            <a:pathLst>
              <a:path w="1672" h="1673" extrusionOk="0">
                <a:moveTo>
                  <a:pt x="821" y="0"/>
                </a:moveTo>
                <a:cubicBezTo>
                  <a:pt x="365" y="0"/>
                  <a:pt x="0" y="395"/>
                  <a:pt x="0" y="851"/>
                </a:cubicBezTo>
                <a:cubicBezTo>
                  <a:pt x="0"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3"/>
          <p:cNvSpPr/>
          <p:nvPr/>
        </p:nvSpPr>
        <p:spPr>
          <a:xfrm>
            <a:off x="3934898" y="4052430"/>
            <a:ext cx="63645" cy="62503"/>
          </a:xfrm>
          <a:custGeom>
            <a:avLst/>
            <a:gdLst/>
            <a:ahLst/>
            <a:cxnLst/>
            <a:rect l="l" t="t" r="r" b="b"/>
            <a:pathLst>
              <a:path w="1672" h="1642" extrusionOk="0">
                <a:moveTo>
                  <a:pt x="821" y="1"/>
                </a:moveTo>
                <a:cubicBezTo>
                  <a:pt x="365" y="1"/>
                  <a:pt x="0" y="365"/>
                  <a:pt x="0" y="821"/>
                </a:cubicBezTo>
                <a:cubicBezTo>
                  <a:pt x="0"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3"/>
          <p:cNvSpPr/>
          <p:nvPr/>
        </p:nvSpPr>
        <p:spPr>
          <a:xfrm>
            <a:off x="3934898" y="42861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3"/>
          <p:cNvSpPr/>
          <p:nvPr/>
        </p:nvSpPr>
        <p:spPr>
          <a:xfrm>
            <a:off x="3934898" y="45198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3"/>
          <p:cNvSpPr/>
          <p:nvPr/>
        </p:nvSpPr>
        <p:spPr>
          <a:xfrm>
            <a:off x="3924468"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3"/>
          <p:cNvSpPr/>
          <p:nvPr/>
        </p:nvSpPr>
        <p:spPr>
          <a:xfrm>
            <a:off x="3924468" y="4988463"/>
            <a:ext cx="74074" cy="62465"/>
          </a:xfrm>
          <a:custGeom>
            <a:avLst/>
            <a:gdLst/>
            <a:ahLst/>
            <a:cxnLst/>
            <a:rect l="l" t="t" r="r" b="b"/>
            <a:pathLst>
              <a:path w="1946" h="1641" extrusionOk="0">
                <a:moveTo>
                  <a:pt x="1093" y="1"/>
                </a:moveTo>
                <a:cubicBezTo>
                  <a:pt x="890" y="1"/>
                  <a:pt x="685" y="75"/>
                  <a:pt x="517" y="243"/>
                </a:cubicBezTo>
                <a:cubicBezTo>
                  <a:pt x="1" y="759"/>
                  <a:pt x="365" y="1641"/>
                  <a:pt x="1095" y="1641"/>
                </a:cubicBezTo>
                <a:cubicBezTo>
                  <a:pt x="1551" y="1641"/>
                  <a:pt x="1946" y="1276"/>
                  <a:pt x="1946" y="820"/>
                </a:cubicBezTo>
                <a:cubicBezTo>
                  <a:pt x="1925" y="327"/>
                  <a:pt x="1516" y="1"/>
                  <a:pt x="10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3"/>
          <p:cNvSpPr/>
          <p:nvPr/>
        </p:nvSpPr>
        <p:spPr>
          <a:xfrm>
            <a:off x="3681506" y="3817613"/>
            <a:ext cx="74074" cy="63645"/>
          </a:xfrm>
          <a:custGeom>
            <a:avLst/>
            <a:gdLst/>
            <a:ahLst/>
            <a:cxnLst/>
            <a:rect l="l" t="t" r="r" b="b"/>
            <a:pathLst>
              <a:path w="1946" h="1672" extrusionOk="0">
                <a:moveTo>
                  <a:pt x="1099" y="0"/>
                </a:moveTo>
                <a:cubicBezTo>
                  <a:pt x="893"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3"/>
          <p:cNvSpPr/>
          <p:nvPr/>
        </p:nvSpPr>
        <p:spPr>
          <a:xfrm>
            <a:off x="3681506" y="4052202"/>
            <a:ext cx="74074" cy="62731"/>
          </a:xfrm>
          <a:custGeom>
            <a:avLst/>
            <a:gdLst/>
            <a:ahLst/>
            <a:cxnLst/>
            <a:rect l="l" t="t" r="r" b="b"/>
            <a:pathLst>
              <a:path w="1946"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3"/>
          <p:cNvSpPr/>
          <p:nvPr/>
        </p:nvSpPr>
        <p:spPr>
          <a:xfrm>
            <a:off x="3681506" y="42861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3"/>
          <p:cNvSpPr/>
          <p:nvPr/>
        </p:nvSpPr>
        <p:spPr>
          <a:xfrm>
            <a:off x="3681506" y="45198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3"/>
          <p:cNvSpPr/>
          <p:nvPr/>
        </p:nvSpPr>
        <p:spPr>
          <a:xfrm>
            <a:off x="3681506" y="47542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3"/>
          <p:cNvSpPr/>
          <p:nvPr/>
        </p:nvSpPr>
        <p:spPr>
          <a:xfrm>
            <a:off x="3681506" y="49884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3"/>
          <p:cNvSpPr/>
          <p:nvPr/>
        </p:nvSpPr>
        <p:spPr>
          <a:xfrm>
            <a:off x="3450114" y="38175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3"/>
          <p:cNvSpPr/>
          <p:nvPr/>
        </p:nvSpPr>
        <p:spPr>
          <a:xfrm>
            <a:off x="3450114"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3"/>
          <p:cNvSpPr/>
          <p:nvPr/>
        </p:nvSpPr>
        <p:spPr>
          <a:xfrm>
            <a:off x="3450114"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3"/>
          <p:cNvSpPr/>
          <p:nvPr/>
        </p:nvSpPr>
        <p:spPr>
          <a:xfrm>
            <a:off x="3450114"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3"/>
          <p:cNvSpPr/>
          <p:nvPr/>
        </p:nvSpPr>
        <p:spPr>
          <a:xfrm>
            <a:off x="3439685"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3"/>
          <p:cNvSpPr/>
          <p:nvPr/>
        </p:nvSpPr>
        <p:spPr>
          <a:xfrm>
            <a:off x="3439685" y="498846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3"/>
          <p:cNvSpPr/>
          <p:nvPr/>
        </p:nvSpPr>
        <p:spPr>
          <a:xfrm>
            <a:off x="3196722" y="3817613"/>
            <a:ext cx="74113" cy="63645"/>
          </a:xfrm>
          <a:custGeom>
            <a:avLst/>
            <a:gdLst/>
            <a:ahLst/>
            <a:cxnLst/>
            <a:rect l="l" t="t" r="r" b="b"/>
            <a:pathLst>
              <a:path w="1947" h="1672" extrusionOk="0">
                <a:moveTo>
                  <a:pt x="1099" y="0"/>
                </a:moveTo>
                <a:cubicBezTo>
                  <a:pt x="894" y="0"/>
                  <a:pt x="685" y="75"/>
                  <a:pt x="517" y="242"/>
                </a:cubicBezTo>
                <a:cubicBezTo>
                  <a:pt x="1" y="759"/>
                  <a:pt x="365" y="164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3"/>
          <p:cNvSpPr/>
          <p:nvPr/>
        </p:nvSpPr>
        <p:spPr>
          <a:xfrm>
            <a:off x="3196722" y="4052202"/>
            <a:ext cx="74113" cy="62731"/>
          </a:xfrm>
          <a:custGeom>
            <a:avLst/>
            <a:gdLst/>
            <a:ahLst/>
            <a:cxnLst/>
            <a:rect l="l" t="t" r="r" b="b"/>
            <a:pathLst>
              <a:path w="1947"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3"/>
          <p:cNvSpPr/>
          <p:nvPr/>
        </p:nvSpPr>
        <p:spPr>
          <a:xfrm>
            <a:off x="3196722" y="42861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3"/>
          <p:cNvSpPr/>
          <p:nvPr/>
        </p:nvSpPr>
        <p:spPr>
          <a:xfrm>
            <a:off x="3196722" y="45198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3"/>
          <p:cNvSpPr/>
          <p:nvPr/>
        </p:nvSpPr>
        <p:spPr>
          <a:xfrm>
            <a:off x="3196722" y="47542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3"/>
          <p:cNvSpPr/>
          <p:nvPr/>
        </p:nvSpPr>
        <p:spPr>
          <a:xfrm>
            <a:off x="3196722" y="4988463"/>
            <a:ext cx="74113" cy="62465"/>
          </a:xfrm>
          <a:custGeom>
            <a:avLst/>
            <a:gdLst/>
            <a:ahLst/>
            <a:cxnLst/>
            <a:rect l="l" t="t" r="r" b="b"/>
            <a:pathLst>
              <a:path w="1947"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3"/>
          <p:cNvSpPr/>
          <p:nvPr/>
        </p:nvSpPr>
        <p:spPr>
          <a:xfrm>
            <a:off x="2965331" y="381757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3"/>
          <p:cNvSpPr/>
          <p:nvPr/>
        </p:nvSpPr>
        <p:spPr>
          <a:xfrm>
            <a:off x="2965331" y="40524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3"/>
          <p:cNvSpPr/>
          <p:nvPr/>
        </p:nvSpPr>
        <p:spPr>
          <a:xfrm>
            <a:off x="2965331"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3"/>
          <p:cNvSpPr/>
          <p:nvPr/>
        </p:nvSpPr>
        <p:spPr>
          <a:xfrm>
            <a:off x="2965331"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3"/>
          <p:cNvSpPr/>
          <p:nvPr/>
        </p:nvSpPr>
        <p:spPr>
          <a:xfrm>
            <a:off x="2954939" y="47542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3"/>
          <p:cNvSpPr/>
          <p:nvPr/>
        </p:nvSpPr>
        <p:spPr>
          <a:xfrm>
            <a:off x="2954939" y="49884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3"/>
          <p:cNvSpPr/>
          <p:nvPr/>
        </p:nvSpPr>
        <p:spPr>
          <a:xfrm>
            <a:off x="2711939" y="3817613"/>
            <a:ext cx="72933" cy="63645"/>
          </a:xfrm>
          <a:custGeom>
            <a:avLst/>
            <a:gdLst/>
            <a:ahLst/>
            <a:cxnLst/>
            <a:rect l="l" t="t" r="r" b="b"/>
            <a:pathLst>
              <a:path w="1916" h="1672" extrusionOk="0">
                <a:moveTo>
                  <a:pt x="1092" y="0"/>
                </a:moveTo>
                <a:cubicBezTo>
                  <a:pt x="891" y="0"/>
                  <a:pt x="685" y="75"/>
                  <a:pt x="518" y="242"/>
                </a:cubicBezTo>
                <a:cubicBezTo>
                  <a:pt x="1" y="759"/>
                  <a:pt x="366" y="1671"/>
                  <a:pt x="1095" y="167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3"/>
          <p:cNvSpPr/>
          <p:nvPr/>
        </p:nvSpPr>
        <p:spPr>
          <a:xfrm>
            <a:off x="2711939" y="4052202"/>
            <a:ext cx="72933" cy="62731"/>
          </a:xfrm>
          <a:custGeom>
            <a:avLst/>
            <a:gdLst/>
            <a:ahLst/>
            <a:cxnLst/>
            <a:rect l="l" t="t" r="r" b="b"/>
            <a:pathLst>
              <a:path w="1916" h="1648" extrusionOk="0">
                <a:moveTo>
                  <a:pt x="1105" y="1"/>
                </a:moveTo>
                <a:cubicBezTo>
                  <a:pt x="900" y="1"/>
                  <a:pt x="689" y="79"/>
                  <a:pt x="518" y="250"/>
                </a:cubicBezTo>
                <a:cubicBezTo>
                  <a:pt x="1" y="766"/>
                  <a:pt x="366" y="1648"/>
                  <a:pt x="1095" y="1648"/>
                </a:cubicBezTo>
                <a:cubicBezTo>
                  <a:pt x="1551" y="1648"/>
                  <a:pt x="1916" y="1283"/>
                  <a:pt x="1916" y="827"/>
                </a:cubicBezTo>
                <a:cubicBezTo>
                  <a:pt x="1916"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3"/>
          <p:cNvSpPr/>
          <p:nvPr/>
        </p:nvSpPr>
        <p:spPr>
          <a:xfrm>
            <a:off x="2711939" y="42861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3"/>
          <p:cNvSpPr/>
          <p:nvPr/>
        </p:nvSpPr>
        <p:spPr>
          <a:xfrm>
            <a:off x="2711939" y="45198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3"/>
          <p:cNvSpPr/>
          <p:nvPr/>
        </p:nvSpPr>
        <p:spPr>
          <a:xfrm>
            <a:off x="2711939"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3"/>
          <p:cNvSpPr/>
          <p:nvPr/>
        </p:nvSpPr>
        <p:spPr>
          <a:xfrm>
            <a:off x="2711939" y="4988463"/>
            <a:ext cx="72933" cy="62465"/>
          </a:xfrm>
          <a:custGeom>
            <a:avLst/>
            <a:gdLst/>
            <a:ahLst/>
            <a:cxnLst/>
            <a:rect l="l" t="t" r="r" b="b"/>
            <a:pathLst>
              <a:path w="1916" h="1641" extrusionOk="0">
                <a:moveTo>
                  <a:pt x="1092" y="1"/>
                </a:moveTo>
                <a:cubicBezTo>
                  <a:pt x="891"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3"/>
          <p:cNvSpPr/>
          <p:nvPr/>
        </p:nvSpPr>
        <p:spPr>
          <a:xfrm>
            <a:off x="2479405" y="38175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3"/>
          <p:cNvSpPr/>
          <p:nvPr/>
        </p:nvSpPr>
        <p:spPr>
          <a:xfrm>
            <a:off x="2479405" y="40524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3"/>
          <p:cNvSpPr/>
          <p:nvPr/>
        </p:nvSpPr>
        <p:spPr>
          <a:xfrm>
            <a:off x="2479405"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3"/>
          <p:cNvSpPr/>
          <p:nvPr/>
        </p:nvSpPr>
        <p:spPr>
          <a:xfrm>
            <a:off x="2479405"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3"/>
          <p:cNvSpPr/>
          <p:nvPr/>
        </p:nvSpPr>
        <p:spPr>
          <a:xfrm>
            <a:off x="2468976" y="47542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3"/>
          <p:cNvSpPr/>
          <p:nvPr/>
        </p:nvSpPr>
        <p:spPr>
          <a:xfrm>
            <a:off x="2468976" y="49884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3"/>
          <p:cNvSpPr/>
          <p:nvPr/>
        </p:nvSpPr>
        <p:spPr>
          <a:xfrm>
            <a:off x="2226013" y="3817613"/>
            <a:ext cx="74113" cy="63645"/>
          </a:xfrm>
          <a:custGeom>
            <a:avLst/>
            <a:gdLst/>
            <a:ahLst/>
            <a:cxnLst/>
            <a:rect l="l" t="t" r="r" b="b"/>
            <a:pathLst>
              <a:path w="1947" h="1672" extrusionOk="0">
                <a:moveTo>
                  <a:pt x="1099" y="0"/>
                </a:moveTo>
                <a:cubicBezTo>
                  <a:pt x="894"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3"/>
          <p:cNvSpPr/>
          <p:nvPr/>
        </p:nvSpPr>
        <p:spPr>
          <a:xfrm>
            <a:off x="2226013" y="4052202"/>
            <a:ext cx="74113" cy="62731"/>
          </a:xfrm>
          <a:custGeom>
            <a:avLst/>
            <a:gdLst/>
            <a:ahLst/>
            <a:cxnLst/>
            <a:rect l="l" t="t" r="r" b="b"/>
            <a:pathLst>
              <a:path w="1947"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3"/>
          <p:cNvSpPr/>
          <p:nvPr/>
        </p:nvSpPr>
        <p:spPr>
          <a:xfrm>
            <a:off x="2226013" y="42861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3"/>
          <p:cNvSpPr/>
          <p:nvPr/>
        </p:nvSpPr>
        <p:spPr>
          <a:xfrm>
            <a:off x="2226013" y="45198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3"/>
          <p:cNvSpPr/>
          <p:nvPr/>
        </p:nvSpPr>
        <p:spPr>
          <a:xfrm>
            <a:off x="2226013" y="47542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3"/>
          <p:cNvSpPr/>
          <p:nvPr/>
        </p:nvSpPr>
        <p:spPr>
          <a:xfrm>
            <a:off x="2226013" y="4988463"/>
            <a:ext cx="74113" cy="62465"/>
          </a:xfrm>
          <a:custGeom>
            <a:avLst/>
            <a:gdLst/>
            <a:ahLst/>
            <a:cxnLst/>
            <a:rect l="l" t="t" r="r" b="b"/>
            <a:pathLst>
              <a:path w="1947" h="1641" extrusionOk="0">
                <a:moveTo>
                  <a:pt x="1099" y="1"/>
                </a:moveTo>
                <a:cubicBezTo>
                  <a:pt x="894"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3"/>
          <p:cNvSpPr/>
          <p:nvPr/>
        </p:nvSpPr>
        <p:spPr>
          <a:xfrm>
            <a:off x="1994622" y="381757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3"/>
          <p:cNvSpPr/>
          <p:nvPr/>
        </p:nvSpPr>
        <p:spPr>
          <a:xfrm>
            <a:off x="1994622" y="40524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3"/>
          <p:cNvSpPr/>
          <p:nvPr/>
        </p:nvSpPr>
        <p:spPr>
          <a:xfrm>
            <a:off x="1994622"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3"/>
          <p:cNvSpPr/>
          <p:nvPr/>
        </p:nvSpPr>
        <p:spPr>
          <a:xfrm>
            <a:off x="1994622"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3"/>
          <p:cNvSpPr/>
          <p:nvPr/>
        </p:nvSpPr>
        <p:spPr>
          <a:xfrm>
            <a:off x="1984230" y="47542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3"/>
          <p:cNvSpPr/>
          <p:nvPr/>
        </p:nvSpPr>
        <p:spPr>
          <a:xfrm>
            <a:off x="1984230" y="49884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3"/>
          <p:cNvSpPr/>
          <p:nvPr/>
        </p:nvSpPr>
        <p:spPr>
          <a:xfrm>
            <a:off x="1741230" y="3817613"/>
            <a:ext cx="74113" cy="63645"/>
          </a:xfrm>
          <a:custGeom>
            <a:avLst/>
            <a:gdLst/>
            <a:ahLst/>
            <a:cxnLst/>
            <a:rect l="l" t="t" r="r" b="b"/>
            <a:pathLst>
              <a:path w="1947" h="1672" extrusionOk="0">
                <a:moveTo>
                  <a:pt x="1100" y="0"/>
                </a:moveTo>
                <a:cubicBezTo>
                  <a:pt x="894" y="0"/>
                  <a:pt x="685" y="75"/>
                  <a:pt x="518" y="242"/>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3"/>
          <p:cNvSpPr/>
          <p:nvPr/>
        </p:nvSpPr>
        <p:spPr>
          <a:xfrm>
            <a:off x="1741230" y="4052202"/>
            <a:ext cx="74113" cy="62731"/>
          </a:xfrm>
          <a:custGeom>
            <a:avLst/>
            <a:gdLst/>
            <a:ahLst/>
            <a:cxnLst/>
            <a:rect l="l" t="t" r="r" b="b"/>
            <a:pathLst>
              <a:path w="1947" h="1648" extrusionOk="0">
                <a:moveTo>
                  <a:pt x="1106" y="1"/>
                </a:moveTo>
                <a:cubicBezTo>
                  <a:pt x="900" y="1"/>
                  <a:pt x="689" y="79"/>
                  <a:pt x="518" y="250"/>
                </a:cubicBezTo>
                <a:cubicBezTo>
                  <a:pt x="1" y="766"/>
                  <a:pt x="366" y="1648"/>
                  <a:pt x="1095" y="1648"/>
                </a:cubicBezTo>
                <a:cubicBezTo>
                  <a:pt x="1582" y="1648"/>
                  <a:pt x="1946" y="1283"/>
                  <a:pt x="1946" y="827"/>
                </a:cubicBezTo>
                <a:cubicBezTo>
                  <a:pt x="1926" y="319"/>
                  <a:pt x="1525"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3"/>
          <p:cNvSpPr/>
          <p:nvPr/>
        </p:nvSpPr>
        <p:spPr>
          <a:xfrm>
            <a:off x="1741230" y="42861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3"/>
          <p:cNvSpPr/>
          <p:nvPr/>
        </p:nvSpPr>
        <p:spPr>
          <a:xfrm>
            <a:off x="1741230" y="45198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3"/>
          <p:cNvSpPr/>
          <p:nvPr/>
        </p:nvSpPr>
        <p:spPr>
          <a:xfrm>
            <a:off x="1741230" y="47542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3"/>
          <p:cNvSpPr/>
          <p:nvPr/>
        </p:nvSpPr>
        <p:spPr>
          <a:xfrm>
            <a:off x="1741230" y="49884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3"/>
          <p:cNvSpPr/>
          <p:nvPr/>
        </p:nvSpPr>
        <p:spPr>
          <a:xfrm>
            <a:off x="1498267" y="3817613"/>
            <a:ext cx="74113" cy="63645"/>
          </a:xfrm>
          <a:custGeom>
            <a:avLst/>
            <a:gdLst/>
            <a:ahLst/>
            <a:cxnLst/>
            <a:rect l="l" t="t" r="r" b="b"/>
            <a:pathLst>
              <a:path w="1947" h="1672" extrusionOk="0">
                <a:moveTo>
                  <a:pt x="1122" y="0"/>
                </a:moveTo>
                <a:cubicBezTo>
                  <a:pt x="921" y="0"/>
                  <a:pt x="715" y="75"/>
                  <a:pt x="548" y="242"/>
                </a:cubicBezTo>
                <a:cubicBezTo>
                  <a:pt x="1" y="759"/>
                  <a:pt x="396" y="164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3"/>
          <p:cNvSpPr/>
          <p:nvPr/>
        </p:nvSpPr>
        <p:spPr>
          <a:xfrm>
            <a:off x="1499447" y="4052202"/>
            <a:ext cx="72933" cy="62731"/>
          </a:xfrm>
          <a:custGeom>
            <a:avLst/>
            <a:gdLst/>
            <a:ahLst/>
            <a:cxnLst/>
            <a:rect l="l" t="t" r="r" b="b"/>
            <a:pathLst>
              <a:path w="1916" h="1648" extrusionOk="0">
                <a:moveTo>
                  <a:pt x="1082" y="1"/>
                </a:moveTo>
                <a:cubicBezTo>
                  <a:pt x="872" y="1"/>
                  <a:pt x="658" y="79"/>
                  <a:pt x="487" y="250"/>
                </a:cubicBezTo>
                <a:cubicBezTo>
                  <a:pt x="0" y="766"/>
                  <a:pt x="365" y="1648"/>
                  <a:pt x="1094" y="1648"/>
                </a:cubicBezTo>
                <a:cubicBezTo>
                  <a:pt x="1550"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3"/>
          <p:cNvSpPr/>
          <p:nvPr/>
        </p:nvSpPr>
        <p:spPr>
          <a:xfrm>
            <a:off x="1498267" y="42861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3"/>
          <p:cNvSpPr/>
          <p:nvPr/>
        </p:nvSpPr>
        <p:spPr>
          <a:xfrm>
            <a:off x="1498267" y="45198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3"/>
          <p:cNvSpPr/>
          <p:nvPr/>
        </p:nvSpPr>
        <p:spPr>
          <a:xfrm>
            <a:off x="1498267" y="47542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3"/>
          <p:cNvSpPr/>
          <p:nvPr/>
        </p:nvSpPr>
        <p:spPr>
          <a:xfrm>
            <a:off x="1498267" y="4988463"/>
            <a:ext cx="74113" cy="62465"/>
          </a:xfrm>
          <a:custGeom>
            <a:avLst/>
            <a:gdLst/>
            <a:ahLst/>
            <a:cxnLst/>
            <a:rect l="l" t="t" r="r" b="b"/>
            <a:pathLst>
              <a:path w="1947" h="1641" extrusionOk="0">
                <a:moveTo>
                  <a:pt x="1122" y="1"/>
                </a:moveTo>
                <a:cubicBezTo>
                  <a:pt x="921" y="1"/>
                  <a:pt x="715" y="75"/>
                  <a:pt x="548" y="243"/>
                </a:cubicBezTo>
                <a:cubicBezTo>
                  <a:pt x="1" y="759"/>
                  <a:pt x="396" y="1641"/>
                  <a:pt x="1125" y="1641"/>
                </a:cubicBezTo>
                <a:cubicBezTo>
                  <a:pt x="1581" y="1641"/>
                  <a:pt x="1946" y="1276"/>
                  <a:pt x="1946" y="820"/>
                </a:cubicBezTo>
                <a:cubicBezTo>
                  <a:pt x="1946" y="327"/>
                  <a:pt x="1543"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3"/>
          <p:cNvSpPr/>
          <p:nvPr/>
        </p:nvSpPr>
        <p:spPr>
          <a:xfrm>
            <a:off x="1256484" y="38176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3"/>
          <p:cNvSpPr/>
          <p:nvPr/>
        </p:nvSpPr>
        <p:spPr>
          <a:xfrm>
            <a:off x="1256484" y="40522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3"/>
          <p:cNvSpPr/>
          <p:nvPr/>
        </p:nvSpPr>
        <p:spPr>
          <a:xfrm>
            <a:off x="1256484" y="42861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3"/>
          <p:cNvSpPr/>
          <p:nvPr/>
        </p:nvSpPr>
        <p:spPr>
          <a:xfrm>
            <a:off x="1256484" y="45198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3"/>
          <p:cNvSpPr/>
          <p:nvPr/>
        </p:nvSpPr>
        <p:spPr>
          <a:xfrm>
            <a:off x="1256484" y="47542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3"/>
          <p:cNvSpPr/>
          <p:nvPr/>
        </p:nvSpPr>
        <p:spPr>
          <a:xfrm>
            <a:off x="1256484" y="49884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3"/>
          <p:cNvSpPr/>
          <p:nvPr/>
        </p:nvSpPr>
        <p:spPr>
          <a:xfrm>
            <a:off x="1014663" y="3817651"/>
            <a:ext cx="72933" cy="63607"/>
          </a:xfrm>
          <a:custGeom>
            <a:avLst/>
            <a:gdLst/>
            <a:ahLst/>
            <a:cxnLst/>
            <a:rect l="l" t="t" r="r" b="b"/>
            <a:pathLst>
              <a:path w="1916" h="1671" extrusionOk="0">
                <a:moveTo>
                  <a:pt x="1088" y="0"/>
                </a:moveTo>
                <a:cubicBezTo>
                  <a:pt x="887" y="0"/>
                  <a:pt x="683" y="75"/>
                  <a:pt x="517" y="241"/>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3"/>
          <p:cNvSpPr/>
          <p:nvPr/>
        </p:nvSpPr>
        <p:spPr>
          <a:xfrm>
            <a:off x="1014663" y="4052468"/>
            <a:ext cx="72933" cy="62465"/>
          </a:xfrm>
          <a:custGeom>
            <a:avLst/>
            <a:gdLst/>
            <a:ahLst/>
            <a:cxnLst/>
            <a:rect l="l" t="t" r="r" b="b"/>
            <a:pathLst>
              <a:path w="1916" h="1641" extrusionOk="0">
                <a:moveTo>
                  <a:pt x="1092" y="1"/>
                </a:moveTo>
                <a:cubicBezTo>
                  <a:pt x="890" y="1"/>
                  <a:pt x="685" y="75"/>
                  <a:pt x="517" y="243"/>
                </a:cubicBezTo>
                <a:cubicBezTo>
                  <a:pt x="0" y="759"/>
                  <a:pt x="335" y="1641"/>
                  <a:pt x="1064" y="1641"/>
                </a:cubicBezTo>
                <a:cubicBezTo>
                  <a:pt x="1551" y="1641"/>
                  <a:pt x="1915" y="1276"/>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3"/>
          <p:cNvSpPr/>
          <p:nvPr/>
        </p:nvSpPr>
        <p:spPr>
          <a:xfrm>
            <a:off x="1014663" y="42861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3"/>
          <p:cNvSpPr/>
          <p:nvPr/>
        </p:nvSpPr>
        <p:spPr>
          <a:xfrm>
            <a:off x="1014663" y="45199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3"/>
          <p:cNvSpPr/>
          <p:nvPr/>
        </p:nvSpPr>
        <p:spPr>
          <a:xfrm>
            <a:off x="1014663" y="47544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3"/>
          <p:cNvSpPr/>
          <p:nvPr/>
        </p:nvSpPr>
        <p:spPr>
          <a:xfrm>
            <a:off x="1014663" y="4988463"/>
            <a:ext cx="72933" cy="62541"/>
          </a:xfrm>
          <a:custGeom>
            <a:avLst/>
            <a:gdLst/>
            <a:ahLst/>
            <a:cxnLst/>
            <a:rect l="l" t="t" r="r" b="b"/>
            <a:pathLst>
              <a:path w="1916" h="1643" extrusionOk="0">
                <a:moveTo>
                  <a:pt x="1092" y="1"/>
                </a:moveTo>
                <a:cubicBezTo>
                  <a:pt x="890" y="1"/>
                  <a:pt x="685" y="75"/>
                  <a:pt x="517" y="243"/>
                </a:cubicBezTo>
                <a:cubicBezTo>
                  <a:pt x="0" y="759"/>
                  <a:pt x="335" y="1641"/>
                  <a:pt x="1064" y="1641"/>
                </a:cubicBezTo>
                <a:cubicBezTo>
                  <a:pt x="1082" y="1642"/>
                  <a:pt x="1099" y="1643"/>
                  <a:pt x="1117" y="1643"/>
                </a:cubicBezTo>
                <a:cubicBezTo>
                  <a:pt x="1577" y="1643"/>
                  <a:pt x="1915" y="1260"/>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3"/>
          <p:cNvSpPr/>
          <p:nvPr/>
        </p:nvSpPr>
        <p:spPr>
          <a:xfrm>
            <a:off x="782092" y="3817575"/>
            <a:ext cx="62541" cy="63683"/>
          </a:xfrm>
          <a:custGeom>
            <a:avLst/>
            <a:gdLst/>
            <a:ahLst/>
            <a:cxnLst/>
            <a:rect l="l" t="t" r="r" b="b"/>
            <a:pathLst>
              <a:path w="1643" h="1673" extrusionOk="0">
                <a:moveTo>
                  <a:pt x="822" y="0"/>
                </a:moveTo>
                <a:cubicBezTo>
                  <a:pt x="366" y="0"/>
                  <a:pt x="1" y="395"/>
                  <a:pt x="1" y="851"/>
                </a:cubicBezTo>
                <a:cubicBezTo>
                  <a:pt x="1" y="1277"/>
                  <a:pt x="366" y="1672"/>
                  <a:pt x="822" y="1672"/>
                </a:cubicBezTo>
                <a:cubicBezTo>
                  <a:pt x="1278" y="1672"/>
                  <a:pt x="1642" y="1277"/>
                  <a:pt x="1642" y="851"/>
                </a:cubicBezTo>
                <a:cubicBezTo>
                  <a:pt x="1642" y="39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3"/>
          <p:cNvSpPr/>
          <p:nvPr/>
        </p:nvSpPr>
        <p:spPr>
          <a:xfrm>
            <a:off x="782092" y="40524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8" y="1642"/>
                  <a:pt x="1642" y="1277"/>
                  <a:pt x="1642" y="821"/>
                </a:cubicBezTo>
                <a:cubicBezTo>
                  <a:pt x="1642" y="365"/>
                  <a:pt x="1278"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3"/>
          <p:cNvSpPr/>
          <p:nvPr/>
        </p:nvSpPr>
        <p:spPr>
          <a:xfrm>
            <a:off x="782092" y="42861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3"/>
          <p:cNvSpPr/>
          <p:nvPr/>
        </p:nvSpPr>
        <p:spPr>
          <a:xfrm>
            <a:off x="782092" y="45198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3"/>
          <p:cNvSpPr/>
          <p:nvPr/>
        </p:nvSpPr>
        <p:spPr>
          <a:xfrm>
            <a:off x="770521" y="47542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3"/>
          <p:cNvSpPr/>
          <p:nvPr/>
        </p:nvSpPr>
        <p:spPr>
          <a:xfrm>
            <a:off x="770521" y="4988463"/>
            <a:ext cx="74113" cy="62465"/>
          </a:xfrm>
          <a:custGeom>
            <a:avLst/>
            <a:gdLst/>
            <a:ahLst/>
            <a:cxnLst/>
            <a:rect l="l" t="t" r="r" b="b"/>
            <a:pathLst>
              <a:path w="1947" h="1641" extrusionOk="0">
                <a:moveTo>
                  <a:pt x="1100" y="1"/>
                </a:moveTo>
                <a:cubicBezTo>
                  <a:pt x="894" y="1"/>
                  <a:pt x="685" y="75"/>
                  <a:pt x="518" y="243"/>
                </a:cubicBezTo>
                <a:cubicBezTo>
                  <a:pt x="1" y="759"/>
                  <a:pt x="366" y="1641"/>
                  <a:pt x="1126"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3"/>
          <p:cNvSpPr/>
          <p:nvPr/>
        </p:nvSpPr>
        <p:spPr>
          <a:xfrm>
            <a:off x="528738" y="38176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3"/>
          <p:cNvSpPr/>
          <p:nvPr/>
        </p:nvSpPr>
        <p:spPr>
          <a:xfrm>
            <a:off x="528738" y="40522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3"/>
          <p:cNvSpPr/>
          <p:nvPr/>
        </p:nvSpPr>
        <p:spPr>
          <a:xfrm>
            <a:off x="528738" y="42861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3"/>
          <p:cNvSpPr/>
          <p:nvPr/>
        </p:nvSpPr>
        <p:spPr>
          <a:xfrm>
            <a:off x="528738" y="45198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3"/>
          <p:cNvSpPr/>
          <p:nvPr/>
        </p:nvSpPr>
        <p:spPr>
          <a:xfrm>
            <a:off x="528738" y="47542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3"/>
          <p:cNvSpPr/>
          <p:nvPr/>
        </p:nvSpPr>
        <p:spPr>
          <a:xfrm>
            <a:off x="528738" y="49884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3"/>
          <p:cNvSpPr/>
          <p:nvPr/>
        </p:nvSpPr>
        <p:spPr>
          <a:xfrm>
            <a:off x="296167" y="3817575"/>
            <a:ext cx="63683" cy="63683"/>
          </a:xfrm>
          <a:custGeom>
            <a:avLst/>
            <a:gdLst/>
            <a:ahLst/>
            <a:cxnLst/>
            <a:rect l="l" t="t" r="r" b="b"/>
            <a:pathLst>
              <a:path w="1673" h="1673" extrusionOk="0">
                <a:moveTo>
                  <a:pt x="821" y="0"/>
                </a:moveTo>
                <a:cubicBezTo>
                  <a:pt x="365" y="0"/>
                  <a:pt x="1" y="395"/>
                  <a:pt x="1" y="851"/>
                </a:cubicBezTo>
                <a:cubicBezTo>
                  <a:pt x="1"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3"/>
          <p:cNvSpPr/>
          <p:nvPr/>
        </p:nvSpPr>
        <p:spPr>
          <a:xfrm>
            <a:off x="296167" y="4052430"/>
            <a:ext cx="63683" cy="62503"/>
          </a:xfrm>
          <a:custGeom>
            <a:avLst/>
            <a:gdLst/>
            <a:ahLst/>
            <a:cxnLst/>
            <a:rect l="l" t="t" r="r" b="b"/>
            <a:pathLst>
              <a:path w="1673" h="1642"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3"/>
          <p:cNvSpPr/>
          <p:nvPr/>
        </p:nvSpPr>
        <p:spPr>
          <a:xfrm>
            <a:off x="296167" y="42861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3"/>
          <p:cNvSpPr/>
          <p:nvPr/>
        </p:nvSpPr>
        <p:spPr>
          <a:xfrm>
            <a:off x="296167" y="45198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3"/>
          <p:cNvSpPr/>
          <p:nvPr/>
        </p:nvSpPr>
        <p:spPr>
          <a:xfrm>
            <a:off x="285775" y="47542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3"/>
          <p:cNvSpPr/>
          <p:nvPr/>
        </p:nvSpPr>
        <p:spPr>
          <a:xfrm>
            <a:off x="285775" y="4988463"/>
            <a:ext cx="74074" cy="62465"/>
          </a:xfrm>
          <a:custGeom>
            <a:avLst/>
            <a:gdLst/>
            <a:ahLst/>
            <a:cxnLst/>
            <a:rect l="l" t="t" r="r" b="b"/>
            <a:pathLst>
              <a:path w="1946" h="1641" extrusionOk="0">
                <a:moveTo>
                  <a:pt x="1099" y="1"/>
                </a:moveTo>
                <a:cubicBezTo>
                  <a:pt x="893" y="1"/>
                  <a:pt x="684" y="75"/>
                  <a:pt x="517" y="243"/>
                </a:cubicBezTo>
                <a:cubicBezTo>
                  <a:pt x="0" y="759"/>
                  <a:pt x="365" y="1641"/>
                  <a:pt x="1094" y="1641"/>
                </a:cubicBezTo>
                <a:cubicBezTo>
                  <a:pt x="1550" y="1641"/>
                  <a:pt x="1915" y="1276"/>
                  <a:pt x="1945" y="820"/>
                </a:cubicBezTo>
                <a:cubicBezTo>
                  <a:pt x="1945"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3"/>
          <p:cNvSpPr/>
          <p:nvPr/>
        </p:nvSpPr>
        <p:spPr>
          <a:xfrm>
            <a:off x="42813" y="3817613"/>
            <a:ext cx="74074" cy="63645"/>
          </a:xfrm>
          <a:custGeom>
            <a:avLst/>
            <a:gdLst/>
            <a:ahLst/>
            <a:cxnLst/>
            <a:rect l="l" t="t" r="r" b="b"/>
            <a:pathLst>
              <a:path w="1946" h="1672" extrusionOk="0">
                <a:moveTo>
                  <a:pt x="1122" y="0"/>
                </a:moveTo>
                <a:cubicBezTo>
                  <a:pt x="920" y="0"/>
                  <a:pt x="715" y="75"/>
                  <a:pt x="547" y="242"/>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3"/>
          <p:cNvSpPr/>
          <p:nvPr/>
        </p:nvSpPr>
        <p:spPr>
          <a:xfrm>
            <a:off x="43954" y="4052202"/>
            <a:ext cx="72933" cy="62731"/>
          </a:xfrm>
          <a:custGeom>
            <a:avLst/>
            <a:gdLst/>
            <a:ahLst/>
            <a:cxnLst/>
            <a:rect l="l" t="t" r="r" b="b"/>
            <a:pathLst>
              <a:path w="1916" h="1648" extrusionOk="0">
                <a:moveTo>
                  <a:pt x="1082" y="1"/>
                </a:moveTo>
                <a:cubicBezTo>
                  <a:pt x="872" y="1"/>
                  <a:pt x="658" y="79"/>
                  <a:pt x="487" y="250"/>
                </a:cubicBezTo>
                <a:cubicBezTo>
                  <a:pt x="0" y="766"/>
                  <a:pt x="365" y="1648"/>
                  <a:pt x="1095" y="1648"/>
                </a:cubicBezTo>
                <a:cubicBezTo>
                  <a:pt x="1551"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3"/>
          <p:cNvSpPr/>
          <p:nvPr/>
        </p:nvSpPr>
        <p:spPr>
          <a:xfrm>
            <a:off x="42813" y="42861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3"/>
          <p:cNvSpPr/>
          <p:nvPr/>
        </p:nvSpPr>
        <p:spPr>
          <a:xfrm>
            <a:off x="42813" y="45198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3"/>
          <p:cNvSpPr/>
          <p:nvPr/>
        </p:nvSpPr>
        <p:spPr>
          <a:xfrm>
            <a:off x="42813" y="47542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3"/>
          <p:cNvSpPr/>
          <p:nvPr/>
        </p:nvSpPr>
        <p:spPr>
          <a:xfrm>
            <a:off x="42813" y="4988463"/>
            <a:ext cx="74074" cy="62465"/>
          </a:xfrm>
          <a:custGeom>
            <a:avLst/>
            <a:gdLst/>
            <a:ahLst/>
            <a:cxnLst/>
            <a:rect l="l" t="t" r="r" b="b"/>
            <a:pathLst>
              <a:path w="1946" h="1641" extrusionOk="0">
                <a:moveTo>
                  <a:pt x="1122" y="1"/>
                </a:moveTo>
                <a:cubicBezTo>
                  <a:pt x="920" y="1"/>
                  <a:pt x="715" y="75"/>
                  <a:pt x="547" y="243"/>
                </a:cubicBezTo>
                <a:cubicBezTo>
                  <a:pt x="0" y="759"/>
                  <a:pt x="395" y="1641"/>
                  <a:pt x="1125" y="1641"/>
                </a:cubicBezTo>
                <a:cubicBezTo>
                  <a:pt x="1581" y="1641"/>
                  <a:pt x="1945" y="1276"/>
                  <a:pt x="1945" y="820"/>
                </a:cubicBezTo>
                <a:cubicBezTo>
                  <a:pt x="1945" y="327"/>
                  <a:pt x="1542"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3"/>
          <p:cNvSpPr/>
          <p:nvPr/>
        </p:nvSpPr>
        <p:spPr>
          <a:xfrm>
            <a:off x="0" y="1226700"/>
            <a:ext cx="9144000" cy="269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3"/>
          <p:cNvSpPr txBox="1">
            <a:spLocks noGrp="1"/>
          </p:cNvSpPr>
          <p:nvPr>
            <p:ph type="title" hasCustomPrompt="1"/>
          </p:nvPr>
        </p:nvSpPr>
        <p:spPr>
          <a:xfrm>
            <a:off x="1365450" y="1535888"/>
            <a:ext cx="1427100" cy="7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solidFill>
                  <a:schemeClr val="accent4"/>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579" name="Google Shape;2579;p23"/>
          <p:cNvSpPr txBox="1">
            <a:spLocks noGrp="1"/>
          </p:cNvSpPr>
          <p:nvPr>
            <p:ph type="title" idx="2" hasCustomPrompt="1"/>
          </p:nvPr>
        </p:nvSpPr>
        <p:spPr>
          <a:xfrm>
            <a:off x="3811650" y="2892863"/>
            <a:ext cx="1427100" cy="7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solidFill>
                  <a:schemeClr val="accent4"/>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580" name="Google Shape;2580;p23"/>
          <p:cNvSpPr txBox="1">
            <a:spLocks noGrp="1"/>
          </p:cNvSpPr>
          <p:nvPr>
            <p:ph type="title" idx="3" hasCustomPrompt="1"/>
          </p:nvPr>
        </p:nvSpPr>
        <p:spPr>
          <a:xfrm>
            <a:off x="6257850" y="1535888"/>
            <a:ext cx="1427100" cy="7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solidFill>
                  <a:schemeClr val="accent4"/>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581" name="Google Shape;2581;p23"/>
          <p:cNvSpPr txBox="1">
            <a:spLocks noGrp="1"/>
          </p:cNvSpPr>
          <p:nvPr>
            <p:ph type="title" idx="4"/>
          </p:nvPr>
        </p:nvSpPr>
        <p:spPr>
          <a:xfrm>
            <a:off x="958200" y="2604442"/>
            <a:ext cx="22416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solidFill>
                  <a:schemeClr val="lt1"/>
                </a:solidFill>
              </a:defRPr>
            </a:lvl1pPr>
            <a:lvl2pPr lvl="1" algn="ctr" rtl="0">
              <a:lnSpc>
                <a:spcPct val="100000"/>
              </a:lnSpc>
              <a:spcBef>
                <a:spcPts val="0"/>
              </a:spcBef>
              <a:spcAft>
                <a:spcPts val="0"/>
              </a:spcAft>
              <a:buNone/>
              <a:defRPr sz="1700">
                <a:solidFill>
                  <a:schemeClr val="lt1"/>
                </a:solidFill>
              </a:defRPr>
            </a:lvl2pPr>
            <a:lvl3pPr lvl="2" algn="ctr" rtl="0">
              <a:lnSpc>
                <a:spcPct val="100000"/>
              </a:lnSpc>
              <a:spcBef>
                <a:spcPts val="0"/>
              </a:spcBef>
              <a:spcAft>
                <a:spcPts val="0"/>
              </a:spcAft>
              <a:buNone/>
              <a:defRPr sz="1700">
                <a:solidFill>
                  <a:schemeClr val="lt1"/>
                </a:solidFill>
              </a:defRPr>
            </a:lvl3pPr>
            <a:lvl4pPr lvl="3" algn="ctr" rtl="0">
              <a:lnSpc>
                <a:spcPct val="100000"/>
              </a:lnSpc>
              <a:spcBef>
                <a:spcPts val="0"/>
              </a:spcBef>
              <a:spcAft>
                <a:spcPts val="0"/>
              </a:spcAft>
              <a:buNone/>
              <a:defRPr sz="1700">
                <a:solidFill>
                  <a:schemeClr val="lt1"/>
                </a:solidFill>
              </a:defRPr>
            </a:lvl4pPr>
            <a:lvl5pPr lvl="4" algn="ctr" rtl="0">
              <a:lnSpc>
                <a:spcPct val="100000"/>
              </a:lnSpc>
              <a:spcBef>
                <a:spcPts val="0"/>
              </a:spcBef>
              <a:spcAft>
                <a:spcPts val="0"/>
              </a:spcAft>
              <a:buNone/>
              <a:defRPr sz="1700">
                <a:solidFill>
                  <a:schemeClr val="lt1"/>
                </a:solidFill>
              </a:defRPr>
            </a:lvl5pPr>
            <a:lvl6pPr lvl="5" algn="ctr" rtl="0">
              <a:lnSpc>
                <a:spcPct val="100000"/>
              </a:lnSpc>
              <a:spcBef>
                <a:spcPts val="0"/>
              </a:spcBef>
              <a:spcAft>
                <a:spcPts val="0"/>
              </a:spcAft>
              <a:buNone/>
              <a:defRPr sz="1700">
                <a:solidFill>
                  <a:schemeClr val="lt1"/>
                </a:solidFill>
              </a:defRPr>
            </a:lvl6pPr>
            <a:lvl7pPr lvl="6" algn="ctr" rtl="0">
              <a:lnSpc>
                <a:spcPct val="100000"/>
              </a:lnSpc>
              <a:spcBef>
                <a:spcPts val="0"/>
              </a:spcBef>
              <a:spcAft>
                <a:spcPts val="0"/>
              </a:spcAft>
              <a:buNone/>
              <a:defRPr sz="1700">
                <a:solidFill>
                  <a:schemeClr val="lt1"/>
                </a:solidFill>
              </a:defRPr>
            </a:lvl7pPr>
            <a:lvl8pPr lvl="7" algn="ctr" rtl="0">
              <a:lnSpc>
                <a:spcPct val="100000"/>
              </a:lnSpc>
              <a:spcBef>
                <a:spcPts val="0"/>
              </a:spcBef>
              <a:spcAft>
                <a:spcPts val="0"/>
              </a:spcAft>
              <a:buNone/>
              <a:defRPr sz="1700">
                <a:solidFill>
                  <a:schemeClr val="lt1"/>
                </a:solidFill>
              </a:defRPr>
            </a:lvl8pPr>
            <a:lvl9pPr lvl="8" algn="ctr" rtl="0">
              <a:lnSpc>
                <a:spcPct val="100000"/>
              </a:lnSpc>
              <a:spcBef>
                <a:spcPts val="0"/>
              </a:spcBef>
              <a:spcAft>
                <a:spcPts val="0"/>
              </a:spcAft>
              <a:buNone/>
              <a:defRPr sz="1700">
                <a:solidFill>
                  <a:schemeClr val="lt1"/>
                </a:solidFill>
              </a:defRPr>
            </a:lvl9pPr>
          </a:lstStyle>
          <a:p>
            <a:endParaRPr/>
          </a:p>
        </p:txBody>
      </p:sp>
      <p:sp>
        <p:nvSpPr>
          <p:cNvPr id="2582" name="Google Shape;2582;p23"/>
          <p:cNvSpPr txBox="1">
            <a:spLocks noGrp="1"/>
          </p:cNvSpPr>
          <p:nvPr>
            <p:ph type="subTitle" idx="1"/>
          </p:nvPr>
        </p:nvSpPr>
        <p:spPr>
          <a:xfrm>
            <a:off x="958200" y="2979016"/>
            <a:ext cx="22416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2583" name="Google Shape;2583;p23"/>
          <p:cNvSpPr txBox="1">
            <a:spLocks noGrp="1"/>
          </p:cNvSpPr>
          <p:nvPr>
            <p:ph type="title" idx="5"/>
          </p:nvPr>
        </p:nvSpPr>
        <p:spPr>
          <a:xfrm>
            <a:off x="3404397" y="1535888"/>
            <a:ext cx="22416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solidFill>
                  <a:schemeClr val="lt1"/>
                </a:solidFill>
              </a:defRPr>
            </a:lvl1pPr>
            <a:lvl2pPr lvl="1" algn="ctr" rtl="0">
              <a:lnSpc>
                <a:spcPct val="100000"/>
              </a:lnSpc>
              <a:spcBef>
                <a:spcPts val="0"/>
              </a:spcBef>
              <a:spcAft>
                <a:spcPts val="0"/>
              </a:spcAft>
              <a:buNone/>
              <a:defRPr sz="1700">
                <a:solidFill>
                  <a:schemeClr val="lt1"/>
                </a:solidFill>
              </a:defRPr>
            </a:lvl2pPr>
            <a:lvl3pPr lvl="2" algn="ctr" rtl="0">
              <a:lnSpc>
                <a:spcPct val="100000"/>
              </a:lnSpc>
              <a:spcBef>
                <a:spcPts val="0"/>
              </a:spcBef>
              <a:spcAft>
                <a:spcPts val="0"/>
              </a:spcAft>
              <a:buNone/>
              <a:defRPr sz="1700">
                <a:solidFill>
                  <a:schemeClr val="lt1"/>
                </a:solidFill>
              </a:defRPr>
            </a:lvl3pPr>
            <a:lvl4pPr lvl="3" algn="ctr" rtl="0">
              <a:lnSpc>
                <a:spcPct val="100000"/>
              </a:lnSpc>
              <a:spcBef>
                <a:spcPts val="0"/>
              </a:spcBef>
              <a:spcAft>
                <a:spcPts val="0"/>
              </a:spcAft>
              <a:buNone/>
              <a:defRPr sz="1700">
                <a:solidFill>
                  <a:schemeClr val="lt1"/>
                </a:solidFill>
              </a:defRPr>
            </a:lvl4pPr>
            <a:lvl5pPr lvl="4" algn="ctr" rtl="0">
              <a:lnSpc>
                <a:spcPct val="100000"/>
              </a:lnSpc>
              <a:spcBef>
                <a:spcPts val="0"/>
              </a:spcBef>
              <a:spcAft>
                <a:spcPts val="0"/>
              </a:spcAft>
              <a:buNone/>
              <a:defRPr sz="1700">
                <a:solidFill>
                  <a:schemeClr val="lt1"/>
                </a:solidFill>
              </a:defRPr>
            </a:lvl5pPr>
            <a:lvl6pPr lvl="5" algn="ctr" rtl="0">
              <a:lnSpc>
                <a:spcPct val="100000"/>
              </a:lnSpc>
              <a:spcBef>
                <a:spcPts val="0"/>
              </a:spcBef>
              <a:spcAft>
                <a:spcPts val="0"/>
              </a:spcAft>
              <a:buNone/>
              <a:defRPr sz="1700">
                <a:solidFill>
                  <a:schemeClr val="lt1"/>
                </a:solidFill>
              </a:defRPr>
            </a:lvl6pPr>
            <a:lvl7pPr lvl="6" algn="ctr" rtl="0">
              <a:lnSpc>
                <a:spcPct val="100000"/>
              </a:lnSpc>
              <a:spcBef>
                <a:spcPts val="0"/>
              </a:spcBef>
              <a:spcAft>
                <a:spcPts val="0"/>
              </a:spcAft>
              <a:buNone/>
              <a:defRPr sz="1700">
                <a:solidFill>
                  <a:schemeClr val="lt1"/>
                </a:solidFill>
              </a:defRPr>
            </a:lvl7pPr>
            <a:lvl8pPr lvl="7" algn="ctr" rtl="0">
              <a:lnSpc>
                <a:spcPct val="100000"/>
              </a:lnSpc>
              <a:spcBef>
                <a:spcPts val="0"/>
              </a:spcBef>
              <a:spcAft>
                <a:spcPts val="0"/>
              </a:spcAft>
              <a:buNone/>
              <a:defRPr sz="1700">
                <a:solidFill>
                  <a:schemeClr val="lt1"/>
                </a:solidFill>
              </a:defRPr>
            </a:lvl8pPr>
            <a:lvl9pPr lvl="8" algn="ctr" rtl="0">
              <a:lnSpc>
                <a:spcPct val="100000"/>
              </a:lnSpc>
              <a:spcBef>
                <a:spcPts val="0"/>
              </a:spcBef>
              <a:spcAft>
                <a:spcPts val="0"/>
              </a:spcAft>
              <a:buNone/>
              <a:defRPr sz="1700">
                <a:solidFill>
                  <a:schemeClr val="lt1"/>
                </a:solidFill>
              </a:defRPr>
            </a:lvl9pPr>
          </a:lstStyle>
          <a:p>
            <a:endParaRPr/>
          </a:p>
        </p:txBody>
      </p:sp>
      <p:sp>
        <p:nvSpPr>
          <p:cNvPr id="2584" name="Google Shape;2584;p23"/>
          <p:cNvSpPr txBox="1">
            <a:spLocks noGrp="1"/>
          </p:cNvSpPr>
          <p:nvPr>
            <p:ph type="subTitle" idx="6"/>
          </p:nvPr>
        </p:nvSpPr>
        <p:spPr>
          <a:xfrm>
            <a:off x="3404397" y="1910461"/>
            <a:ext cx="22416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2585" name="Google Shape;2585;p23"/>
          <p:cNvSpPr txBox="1">
            <a:spLocks noGrp="1"/>
          </p:cNvSpPr>
          <p:nvPr>
            <p:ph type="title" idx="7"/>
          </p:nvPr>
        </p:nvSpPr>
        <p:spPr>
          <a:xfrm>
            <a:off x="5850609" y="2604444"/>
            <a:ext cx="22416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700">
                <a:solidFill>
                  <a:schemeClr val="lt1"/>
                </a:solidFill>
              </a:defRPr>
            </a:lvl1pPr>
            <a:lvl2pPr lvl="1" algn="ctr" rtl="0">
              <a:lnSpc>
                <a:spcPct val="100000"/>
              </a:lnSpc>
              <a:spcBef>
                <a:spcPts val="0"/>
              </a:spcBef>
              <a:spcAft>
                <a:spcPts val="0"/>
              </a:spcAft>
              <a:buNone/>
              <a:defRPr sz="1700">
                <a:solidFill>
                  <a:schemeClr val="lt1"/>
                </a:solidFill>
              </a:defRPr>
            </a:lvl2pPr>
            <a:lvl3pPr lvl="2" algn="ctr" rtl="0">
              <a:lnSpc>
                <a:spcPct val="100000"/>
              </a:lnSpc>
              <a:spcBef>
                <a:spcPts val="0"/>
              </a:spcBef>
              <a:spcAft>
                <a:spcPts val="0"/>
              </a:spcAft>
              <a:buNone/>
              <a:defRPr sz="1700">
                <a:solidFill>
                  <a:schemeClr val="lt1"/>
                </a:solidFill>
              </a:defRPr>
            </a:lvl3pPr>
            <a:lvl4pPr lvl="3" algn="ctr" rtl="0">
              <a:lnSpc>
                <a:spcPct val="100000"/>
              </a:lnSpc>
              <a:spcBef>
                <a:spcPts val="0"/>
              </a:spcBef>
              <a:spcAft>
                <a:spcPts val="0"/>
              </a:spcAft>
              <a:buNone/>
              <a:defRPr sz="1700">
                <a:solidFill>
                  <a:schemeClr val="lt1"/>
                </a:solidFill>
              </a:defRPr>
            </a:lvl4pPr>
            <a:lvl5pPr lvl="4" algn="ctr" rtl="0">
              <a:lnSpc>
                <a:spcPct val="100000"/>
              </a:lnSpc>
              <a:spcBef>
                <a:spcPts val="0"/>
              </a:spcBef>
              <a:spcAft>
                <a:spcPts val="0"/>
              </a:spcAft>
              <a:buNone/>
              <a:defRPr sz="1700">
                <a:solidFill>
                  <a:schemeClr val="lt1"/>
                </a:solidFill>
              </a:defRPr>
            </a:lvl5pPr>
            <a:lvl6pPr lvl="5" algn="ctr" rtl="0">
              <a:lnSpc>
                <a:spcPct val="100000"/>
              </a:lnSpc>
              <a:spcBef>
                <a:spcPts val="0"/>
              </a:spcBef>
              <a:spcAft>
                <a:spcPts val="0"/>
              </a:spcAft>
              <a:buNone/>
              <a:defRPr sz="1700">
                <a:solidFill>
                  <a:schemeClr val="lt1"/>
                </a:solidFill>
              </a:defRPr>
            </a:lvl6pPr>
            <a:lvl7pPr lvl="6" algn="ctr" rtl="0">
              <a:lnSpc>
                <a:spcPct val="100000"/>
              </a:lnSpc>
              <a:spcBef>
                <a:spcPts val="0"/>
              </a:spcBef>
              <a:spcAft>
                <a:spcPts val="0"/>
              </a:spcAft>
              <a:buNone/>
              <a:defRPr sz="1700">
                <a:solidFill>
                  <a:schemeClr val="lt1"/>
                </a:solidFill>
              </a:defRPr>
            </a:lvl7pPr>
            <a:lvl8pPr lvl="7" algn="ctr" rtl="0">
              <a:lnSpc>
                <a:spcPct val="100000"/>
              </a:lnSpc>
              <a:spcBef>
                <a:spcPts val="0"/>
              </a:spcBef>
              <a:spcAft>
                <a:spcPts val="0"/>
              </a:spcAft>
              <a:buNone/>
              <a:defRPr sz="1700">
                <a:solidFill>
                  <a:schemeClr val="lt1"/>
                </a:solidFill>
              </a:defRPr>
            </a:lvl8pPr>
            <a:lvl9pPr lvl="8" algn="ctr" rtl="0">
              <a:lnSpc>
                <a:spcPct val="100000"/>
              </a:lnSpc>
              <a:spcBef>
                <a:spcPts val="0"/>
              </a:spcBef>
              <a:spcAft>
                <a:spcPts val="0"/>
              </a:spcAft>
              <a:buNone/>
              <a:defRPr sz="1700">
                <a:solidFill>
                  <a:schemeClr val="lt1"/>
                </a:solidFill>
              </a:defRPr>
            </a:lvl9pPr>
          </a:lstStyle>
          <a:p>
            <a:endParaRPr/>
          </a:p>
        </p:txBody>
      </p:sp>
      <p:sp>
        <p:nvSpPr>
          <p:cNvPr id="2586" name="Google Shape;2586;p23"/>
          <p:cNvSpPr txBox="1">
            <a:spLocks noGrp="1"/>
          </p:cNvSpPr>
          <p:nvPr>
            <p:ph type="subTitle" idx="8"/>
          </p:nvPr>
        </p:nvSpPr>
        <p:spPr>
          <a:xfrm>
            <a:off x="5850609" y="2979017"/>
            <a:ext cx="22416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0"/>
              </a:spcBef>
              <a:spcAft>
                <a:spcPts val="0"/>
              </a:spcAft>
              <a:buNone/>
              <a:defRPr sz="1400">
                <a:solidFill>
                  <a:schemeClr val="lt1"/>
                </a:solidFill>
              </a:defRPr>
            </a:lvl2pPr>
            <a:lvl3pPr lvl="2" algn="ctr" rtl="0">
              <a:lnSpc>
                <a:spcPct val="100000"/>
              </a:lnSpc>
              <a:spcBef>
                <a:spcPts val="0"/>
              </a:spcBef>
              <a:spcAft>
                <a:spcPts val="0"/>
              </a:spcAft>
              <a:buNone/>
              <a:defRPr sz="1400">
                <a:solidFill>
                  <a:schemeClr val="lt1"/>
                </a:solidFill>
              </a:defRPr>
            </a:lvl3pPr>
            <a:lvl4pPr lvl="3" algn="ctr" rtl="0">
              <a:lnSpc>
                <a:spcPct val="100000"/>
              </a:lnSpc>
              <a:spcBef>
                <a:spcPts val="0"/>
              </a:spcBef>
              <a:spcAft>
                <a:spcPts val="0"/>
              </a:spcAft>
              <a:buNone/>
              <a:defRPr sz="1400">
                <a:solidFill>
                  <a:schemeClr val="lt1"/>
                </a:solidFill>
              </a:defRPr>
            </a:lvl4pPr>
            <a:lvl5pPr lvl="4" algn="ctr" rtl="0">
              <a:lnSpc>
                <a:spcPct val="100000"/>
              </a:lnSpc>
              <a:spcBef>
                <a:spcPts val="0"/>
              </a:spcBef>
              <a:spcAft>
                <a:spcPts val="0"/>
              </a:spcAft>
              <a:buNone/>
              <a:defRPr sz="1400">
                <a:solidFill>
                  <a:schemeClr val="lt1"/>
                </a:solidFill>
              </a:defRPr>
            </a:lvl5pPr>
            <a:lvl6pPr lvl="5" algn="ctr" rtl="0">
              <a:lnSpc>
                <a:spcPct val="100000"/>
              </a:lnSpc>
              <a:spcBef>
                <a:spcPts val="0"/>
              </a:spcBef>
              <a:spcAft>
                <a:spcPts val="0"/>
              </a:spcAft>
              <a:buNone/>
              <a:defRPr sz="1400">
                <a:solidFill>
                  <a:schemeClr val="lt1"/>
                </a:solidFill>
              </a:defRPr>
            </a:lvl6pPr>
            <a:lvl7pPr lvl="6" algn="ctr" rtl="0">
              <a:lnSpc>
                <a:spcPct val="100000"/>
              </a:lnSpc>
              <a:spcBef>
                <a:spcPts val="0"/>
              </a:spcBef>
              <a:spcAft>
                <a:spcPts val="0"/>
              </a:spcAft>
              <a:buNone/>
              <a:defRPr sz="1400">
                <a:solidFill>
                  <a:schemeClr val="lt1"/>
                </a:solidFill>
              </a:defRPr>
            </a:lvl7pPr>
            <a:lvl8pPr lvl="7" algn="ctr" rtl="0">
              <a:lnSpc>
                <a:spcPct val="100000"/>
              </a:lnSpc>
              <a:spcBef>
                <a:spcPts val="0"/>
              </a:spcBef>
              <a:spcAft>
                <a:spcPts val="0"/>
              </a:spcAft>
              <a:buNone/>
              <a:defRPr sz="1400">
                <a:solidFill>
                  <a:schemeClr val="lt1"/>
                </a:solidFill>
              </a:defRPr>
            </a:lvl8pPr>
            <a:lvl9pPr lvl="8" algn="ctr" rtl="0">
              <a:lnSpc>
                <a:spcPct val="100000"/>
              </a:lnSpc>
              <a:spcBef>
                <a:spcPts val="0"/>
              </a:spcBef>
              <a:spcAft>
                <a:spcPts val="0"/>
              </a:spcAft>
              <a:buNone/>
              <a:defRPr sz="1400">
                <a:solidFill>
                  <a:schemeClr val="lt1"/>
                </a:solidFill>
              </a:defRPr>
            </a:lvl9pPr>
          </a:lstStyle>
          <a:p>
            <a:endParaRPr/>
          </a:p>
        </p:txBody>
      </p:sp>
      <p:sp>
        <p:nvSpPr>
          <p:cNvPr id="2587" name="Google Shape;2587;p23"/>
          <p:cNvSpPr txBox="1">
            <a:spLocks noGrp="1"/>
          </p:cNvSpPr>
          <p:nvPr>
            <p:ph type="title" idx="9"/>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7_2">
    <p:bg>
      <p:bgPr>
        <a:solidFill>
          <a:schemeClr val="lt1"/>
        </a:solidFill>
        <a:effectLst/>
      </p:bgPr>
    </p:bg>
    <p:spTree>
      <p:nvGrpSpPr>
        <p:cNvPr id="1" name="Shape 2588"/>
        <p:cNvGrpSpPr/>
        <p:nvPr/>
      </p:nvGrpSpPr>
      <p:grpSpPr>
        <a:xfrm>
          <a:off x="0" y="0"/>
          <a:ext cx="0" cy="0"/>
          <a:chOff x="0" y="0"/>
          <a:chExt cx="0" cy="0"/>
        </a:xfrm>
      </p:grpSpPr>
      <p:sp>
        <p:nvSpPr>
          <p:cNvPr id="2589" name="Google Shape;2589;p24"/>
          <p:cNvSpPr txBox="1">
            <a:spLocks noGrp="1"/>
          </p:cNvSpPr>
          <p:nvPr>
            <p:ph type="title"/>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590" name="Google Shape;2590;p24"/>
          <p:cNvSpPr/>
          <p:nvPr/>
        </p:nvSpPr>
        <p:spPr>
          <a:xfrm>
            <a:off x="5604200"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4"/>
          <p:cNvSpPr/>
          <p:nvPr/>
        </p:nvSpPr>
        <p:spPr>
          <a:xfrm>
            <a:off x="5604200" y="7676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4"/>
          <p:cNvSpPr/>
          <p:nvPr/>
        </p:nvSpPr>
        <p:spPr>
          <a:xfrm>
            <a:off x="5604200"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4"/>
          <p:cNvSpPr/>
          <p:nvPr/>
        </p:nvSpPr>
        <p:spPr>
          <a:xfrm>
            <a:off x="5372809"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4"/>
          <p:cNvSpPr/>
          <p:nvPr/>
        </p:nvSpPr>
        <p:spPr>
          <a:xfrm>
            <a:off x="537280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4"/>
          <p:cNvSpPr/>
          <p:nvPr/>
        </p:nvSpPr>
        <p:spPr>
          <a:xfrm>
            <a:off x="5362380"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4"/>
          <p:cNvSpPr/>
          <p:nvPr/>
        </p:nvSpPr>
        <p:spPr>
          <a:xfrm>
            <a:off x="5119417" y="5339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4"/>
          <p:cNvSpPr/>
          <p:nvPr/>
        </p:nvSpPr>
        <p:spPr>
          <a:xfrm>
            <a:off x="5119417" y="7676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4"/>
          <p:cNvSpPr/>
          <p:nvPr/>
        </p:nvSpPr>
        <p:spPr>
          <a:xfrm>
            <a:off x="5119417"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4"/>
          <p:cNvSpPr/>
          <p:nvPr/>
        </p:nvSpPr>
        <p:spPr>
          <a:xfrm>
            <a:off x="4888026"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4"/>
          <p:cNvSpPr/>
          <p:nvPr/>
        </p:nvSpPr>
        <p:spPr>
          <a:xfrm>
            <a:off x="4888026"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4"/>
          <p:cNvSpPr/>
          <p:nvPr/>
        </p:nvSpPr>
        <p:spPr>
          <a:xfrm>
            <a:off x="4876454" y="10020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4"/>
          <p:cNvSpPr/>
          <p:nvPr/>
        </p:nvSpPr>
        <p:spPr>
          <a:xfrm>
            <a:off x="4634633" y="5339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4"/>
          <p:cNvSpPr/>
          <p:nvPr/>
        </p:nvSpPr>
        <p:spPr>
          <a:xfrm>
            <a:off x="4634633" y="7677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4"/>
          <p:cNvSpPr/>
          <p:nvPr/>
        </p:nvSpPr>
        <p:spPr>
          <a:xfrm>
            <a:off x="4634633" y="10016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4"/>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4"/>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4"/>
          <p:cNvSpPr/>
          <p:nvPr/>
        </p:nvSpPr>
        <p:spPr>
          <a:xfrm>
            <a:off x="44081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4"/>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4"/>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4"/>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4"/>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4"/>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4"/>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4"/>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4"/>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4"/>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4"/>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4"/>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4"/>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4"/>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4"/>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4"/>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4"/>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4"/>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4"/>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4"/>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4"/>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4"/>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4"/>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4"/>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4"/>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4"/>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4"/>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4"/>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4"/>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4"/>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4"/>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4"/>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4"/>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4"/>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4"/>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4"/>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4"/>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4"/>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4"/>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4"/>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4"/>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4"/>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4"/>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4"/>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4"/>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4"/>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4"/>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4"/>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4"/>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4"/>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4"/>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4"/>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4"/>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4"/>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4"/>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4"/>
          <p:cNvSpPr/>
          <p:nvPr/>
        </p:nvSpPr>
        <p:spPr>
          <a:xfrm>
            <a:off x="7358225"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CUSTOM_7_1_1">
    <p:bg>
      <p:bgPr>
        <a:solidFill>
          <a:schemeClr val="lt1"/>
        </a:solidFill>
        <a:effectLst/>
      </p:bgPr>
    </p:bg>
    <p:spTree>
      <p:nvGrpSpPr>
        <p:cNvPr id="1" name="Shape 2663"/>
        <p:cNvGrpSpPr/>
        <p:nvPr/>
      </p:nvGrpSpPr>
      <p:grpSpPr>
        <a:xfrm>
          <a:off x="0" y="0"/>
          <a:ext cx="0" cy="0"/>
          <a:chOff x="0" y="0"/>
          <a:chExt cx="0" cy="0"/>
        </a:xfrm>
      </p:grpSpPr>
      <p:sp>
        <p:nvSpPr>
          <p:cNvPr id="2664" name="Google Shape;2664;p25"/>
          <p:cNvSpPr txBox="1">
            <a:spLocks noGrp="1"/>
          </p:cNvSpPr>
          <p:nvPr>
            <p:ph type="title"/>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65" name="Google Shape;2665;p25"/>
          <p:cNvSpPr/>
          <p:nvPr/>
        </p:nvSpPr>
        <p:spPr>
          <a:xfrm>
            <a:off x="5604200"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5"/>
          <p:cNvSpPr/>
          <p:nvPr/>
        </p:nvSpPr>
        <p:spPr>
          <a:xfrm>
            <a:off x="5604200" y="7676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5"/>
          <p:cNvSpPr/>
          <p:nvPr/>
        </p:nvSpPr>
        <p:spPr>
          <a:xfrm>
            <a:off x="5604200"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5"/>
          <p:cNvSpPr/>
          <p:nvPr/>
        </p:nvSpPr>
        <p:spPr>
          <a:xfrm>
            <a:off x="5372809"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5"/>
          <p:cNvSpPr/>
          <p:nvPr/>
        </p:nvSpPr>
        <p:spPr>
          <a:xfrm>
            <a:off x="537280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5"/>
          <p:cNvSpPr/>
          <p:nvPr/>
        </p:nvSpPr>
        <p:spPr>
          <a:xfrm>
            <a:off x="5362380"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5"/>
          <p:cNvSpPr/>
          <p:nvPr/>
        </p:nvSpPr>
        <p:spPr>
          <a:xfrm>
            <a:off x="5119417" y="5339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5"/>
          <p:cNvSpPr/>
          <p:nvPr/>
        </p:nvSpPr>
        <p:spPr>
          <a:xfrm>
            <a:off x="5119417" y="7676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5"/>
          <p:cNvSpPr/>
          <p:nvPr/>
        </p:nvSpPr>
        <p:spPr>
          <a:xfrm>
            <a:off x="5119417"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5"/>
          <p:cNvSpPr/>
          <p:nvPr/>
        </p:nvSpPr>
        <p:spPr>
          <a:xfrm>
            <a:off x="4888026"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5"/>
          <p:cNvSpPr/>
          <p:nvPr/>
        </p:nvSpPr>
        <p:spPr>
          <a:xfrm>
            <a:off x="4888026"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5"/>
          <p:cNvSpPr/>
          <p:nvPr/>
        </p:nvSpPr>
        <p:spPr>
          <a:xfrm>
            <a:off x="4876454" y="10020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5"/>
          <p:cNvSpPr/>
          <p:nvPr/>
        </p:nvSpPr>
        <p:spPr>
          <a:xfrm>
            <a:off x="4634633" y="5339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5"/>
          <p:cNvSpPr/>
          <p:nvPr/>
        </p:nvSpPr>
        <p:spPr>
          <a:xfrm>
            <a:off x="4634633" y="7677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5"/>
          <p:cNvSpPr/>
          <p:nvPr/>
        </p:nvSpPr>
        <p:spPr>
          <a:xfrm>
            <a:off x="4634633" y="10016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5"/>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5"/>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5"/>
          <p:cNvSpPr/>
          <p:nvPr/>
        </p:nvSpPr>
        <p:spPr>
          <a:xfrm>
            <a:off x="44081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5"/>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5"/>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5"/>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5"/>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5"/>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5"/>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5"/>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5"/>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5"/>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5"/>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5"/>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5"/>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5"/>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5"/>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5"/>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5"/>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5"/>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5"/>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5"/>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5"/>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5"/>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5"/>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5"/>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5"/>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5"/>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5"/>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5"/>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5"/>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5"/>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5"/>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5"/>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5"/>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5"/>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5"/>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5"/>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5"/>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5"/>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5"/>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5"/>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5"/>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5"/>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5"/>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5"/>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5"/>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5"/>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5"/>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5"/>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5"/>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5"/>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5"/>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5"/>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5"/>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5"/>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5"/>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5"/>
          <p:cNvSpPr/>
          <p:nvPr/>
        </p:nvSpPr>
        <p:spPr>
          <a:xfrm>
            <a:off x="7358100" y="4605900"/>
            <a:ext cx="1785900" cy="537600"/>
          </a:xfrm>
          <a:prstGeom prst="rect">
            <a:avLst/>
          </a:prstGeom>
          <a:solidFill>
            <a:srgbClr val="EA01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3">
  <p:cSld name="CUSTOM_7_1_1_1">
    <p:bg>
      <p:bgPr>
        <a:solidFill>
          <a:schemeClr val="dk1"/>
        </a:solidFill>
        <a:effectLst/>
      </p:bgPr>
    </p:bg>
    <p:spTree>
      <p:nvGrpSpPr>
        <p:cNvPr id="1" name="Shape 2738"/>
        <p:cNvGrpSpPr/>
        <p:nvPr/>
      </p:nvGrpSpPr>
      <p:grpSpPr>
        <a:xfrm>
          <a:off x="0" y="0"/>
          <a:ext cx="0" cy="0"/>
          <a:chOff x="0" y="0"/>
          <a:chExt cx="0" cy="0"/>
        </a:xfrm>
      </p:grpSpPr>
      <p:sp>
        <p:nvSpPr>
          <p:cNvPr id="2739" name="Google Shape;2739;p26"/>
          <p:cNvSpPr txBox="1">
            <a:spLocks noGrp="1"/>
          </p:cNvSpPr>
          <p:nvPr>
            <p:ph type="title"/>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2400"/>
              <a:buNone/>
              <a:defRPr sz="21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2740" name="Google Shape;2740;p26"/>
          <p:cNvSpPr/>
          <p:nvPr/>
        </p:nvSpPr>
        <p:spPr>
          <a:xfrm>
            <a:off x="5604200"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6"/>
          <p:cNvSpPr/>
          <p:nvPr/>
        </p:nvSpPr>
        <p:spPr>
          <a:xfrm>
            <a:off x="5604200" y="7676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6"/>
          <p:cNvSpPr/>
          <p:nvPr/>
        </p:nvSpPr>
        <p:spPr>
          <a:xfrm>
            <a:off x="5604200"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6"/>
          <p:cNvSpPr/>
          <p:nvPr/>
        </p:nvSpPr>
        <p:spPr>
          <a:xfrm>
            <a:off x="5372809"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6"/>
          <p:cNvSpPr/>
          <p:nvPr/>
        </p:nvSpPr>
        <p:spPr>
          <a:xfrm>
            <a:off x="537280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6"/>
          <p:cNvSpPr/>
          <p:nvPr/>
        </p:nvSpPr>
        <p:spPr>
          <a:xfrm>
            <a:off x="5362380"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6"/>
          <p:cNvSpPr/>
          <p:nvPr/>
        </p:nvSpPr>
        <p:spPr>
          <a:xfrm>
            <a:off x="5119417" y="5339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6"/>
          <p:cNvSpPr/>
          <p:nvPr/>
        </p:nvSpPr>
        <p:spPr>
          <a:xfrm>
            <a:off x="5119417" y="7676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6"/>
          <p:cNvSpPr/>
          <p:nvPr/>
        </p:nvSpPr>
        <p:spPr>
          <a:xfrm>
            <a:off x="5119417"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6"/>
          <p:cNvSpPr/>
          <p:nvPr/>
        </p:nvSpPr>
        <p:spPr>
          <a:xfrm>
            <a:off x="4888026"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6"/>
          <p:cNvSpPr/>
          <p:nvPr/>
        </p:nvSpPr>
        <p:spPr>
          <a:xfrm>
            <a:off x="4888026"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6"/>
          <p:cNvSpPr/>
          <p:nvPr/>
        </p:nvSpPr>
        <p:spPr>
          <a:xfrm>
            <a:off x="4876454" y="10020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6"/>
          <p:cNvSpPr/>
          <p:nvPr/>
        </p:nvSpPr>
        <p:spPr>
          <a:xfrm>
            <a:off x="4634633" y="5339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6"/>
          <p:cNvSpPr/>
          <p:nvPr/>
        </p:nvSpPr>
        <p:spPr>
          <a:xfrm>
            <a:off x="4634633" y="7677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6"/>
          <p:cNvSpPr/>
          <p:nvPr/>
        </p:nvSpPr>
        <p:spPr>
          <a:xfrm>
            <a:off x="4634633" y="10016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6"/>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6"/>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6"/>
          <p:cNvSpPr/>
          <p:nvPr/>
        </p:nvSpPr>
        <p:spPr>
          <a:xfrm>
            <a:off x="44081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6"/>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6"/>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6"/>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6"/>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6"/>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6"/>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6"/>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6"/>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6"/>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6"/>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6"/>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6"/>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6"/>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6"/>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6"/>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6"/>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6"/>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6"/>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6"/>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6"/>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6"/>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6"/>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6"/>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6"/>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6"/>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6"/>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6"/>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6"/>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6"/>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6"/>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6"/>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6"/>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6"/>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6"/>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6"/>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6"/>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6"/>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6"/>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6"/>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6"/>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6"/>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6"/>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26"/>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26"/>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6"/>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6"/>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6"/>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6"/>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6"/>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6"/>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6"/>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6"/>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6"/>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6"/>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
  <p:cSld name="CUSTOM_8_1">
    <p:bg>
      <p:bgPr>
        <a:solidFill>
          <a:schemeClr val="lt1"/>
        </a:solidFill>
        <a:effectLst/>
      </p:bgPr>
    </p:bg>
    <p:spTree>
      <p:nvGrpSpPr>
        <p:cNvPr id="1" name="Shape 2812"/>
        <p:cNvGrpSpPr/>
        <p:nvPr/>
      </p:nvGrpSpPr>
      <p:grpSpPr>
        <a:xfrm>
          <a:off x="0" y="0"/>
          <a:ext cx="0" cy="0"/>
          <a:chOff x="0" y="0"/>
          <a:chExt cx="0" cy="0"/>
        </a:xfrm>
      </p:grpSpPr>
      <p:sp>
        <p:nvSpPr>
          <p:cNvPr id="2813" name="Google Shape;2813;p27"/>
          <p:cNvSpPr/>
          <p:nvPr/>
        </p:nvSpPr>
        <p:spPr>
          <a:xfrm>
            <a:off x="7369175"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7"/>
          <p:cNvSpPr txBox="1">
            <a:spLocks noGrp="1"/>
          </p:cNvSpPr>
          <p:nvPr>
            <p:ph type="subTitle" idx="1"/>
          </p:nvPr>
        </p:nvSpPr>
        <p:spPr>
          <a:xfrm>
            <a:off x="2324250" y="4184550"/>
            <a:ext cx="4495500" cy="444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200"/>
            </a:lvl1pPr>
            <a:lvl2pPr lvl="1" algn="ctr" rtl="0">
              <a:spcBef>
                <a:spcPts val="0"/>
              </a:spcBef>
              <a:spcAft>
                <a:spcPts val="0"/>
              </a:spcAft>
              <a:buNone/>
              <a:defRPr sz="1200"/>
            </a:lvl2pPr>
            <a:lvl3pPr lvl="2" algn="ctr" rtl="0">
              <a:spcBef>
                <a:spcPts val="0"/>
              </a:spcBef>
              <a:spcAft>
                <a:spcPts val="0"/>
              </a:spcAft>
              <a:buNone/>
              <a:defRPr sz="1200"/>
            </a:lvl3pPr>
            <a:lvl4pPr lvl="3" algn="ctr" rtl="0">
              <a:spcBef>
                <a:spcPts val="0"/>
              </a:spcBef>
              <a:spcAft>
                <a:spcPts val="0"/>
              </a:spcAft>
              <a:buNone/>
              <a:defRPr sz="1200"/>
            </a:lvl4pPr>
            <a:lvl5pPr lvl="4" algn="ctr" rtl="0">
              <a:spcBef>
                <a:spcPts val="0"/>
              </a:spcBef>
              <a:spcAft>
                <a:spcPts val="0"/>
              </a:spcAft>
              <a:buNone/>
              <a:defRPr sz="1200"/>
            </a:lvl5pPr>
            <a:lvl6pPr lvl="5" algn="ctr" rtl="0">
              <a:spcBef>
                <a:spcPts val="0"/>
              </a:spcBef>
              <a:spcAft>
                <a:spcPts val="0"/>
              </a:spcAft>
              <a:buNone/>
              <a:defRPr sz="1200"/>
            </a:lvl6pPr>
            <a:lvl7pPr lvl="6" algn="ctr" rtl="0">
              <a:spcBef>
                <a:spcPts val="0"/>
              </a:spcBef>
              <a:spcAft>
                <a:spcPts val="0"/>
              </a:spcAft>
              <a:buNone/>
              <a:defRPr sz="1200"/>
            </a:lvl7pPr>
            <a:lvl8pPr lvl="7" algn="ctr" rtl="0">
              <a:spcBef>
                <a:spcPts val="0"/>
              </a:spcBef>
              <a:spcAft>
                <a:spcPts val="0"/>
              </a:spcAft>
              <a:buNone/>
              <a:defRPr sz="1200"/>
            </a:lvl8pPr>
            <a:lvl9pPr lvl="8" algn="ctr" rtl="0">
              <a:spcBef>
                <a:spcPts val="0"/>
              </a:spcBef>
              <a:spcAft>
                <a:spcPts val="0"/>
              </a:spcAft>
              <a:buNone/>
              <a:defRPr sz="1200"/>
            </a:lvl9pPr>
          </a:lstStyle>
          <a:p>
            <a:endParaRPr/>
          </a:p>
        </p:txBody>
      </p:sp>
      <p:sp>
        <p:nvSpPr>
          <p:cNvPr id="2815" name="Google Shape;2815;p27"/>
          <p:cNvSpPr txBox="1">
            <a:spLocks noGrp="1"/>
          </p:cNvSpPr>
          <p:nvPr>
            <p:ph type="title"/>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816" name="Google Shape;2816;p27"/>
          <p:cNvSpPr/>
          <p:nvPr/>
        </p:nvSpPr>
        <p:spPr>
          <a:xfrm>
            <a:off x="1012384" y="1945510"/>
            <a:ext cx="74074" cy="63607"/>
          </a:xfrm>
          <a:custGeom>
            <a:avLst/>
            <a:gdLst/>
            <a:ahLst/>
            <a:cxnLst/>
            <a:rect l="l" t="t" r="r" b="b"/>
            <a:pathLst>
              <a:path w="1946" h="1671" extrusionOk="0">
                <a:moveTo>
                  <a:pt x="1091" y="0"/>
                </a:moveTo>
                <a:cubicBezTo>
                  <a:pt x="890" y="0"/>
                  <a:pt x="684" y="75"/>
                  <a:pt x="517" y="242"/>
                </a:cubicBezTo>
                <a:cubicBezTo>
                  <a:pt x="0" y="759"/>
                  <a:pt x="365" y="1640"/>
                  <a:pt x="1094" y="1671"/>
                </a:cubicBezTo>
                <a:cubicBezTo>
                  <a:pt x="1550" y="1671"/>
                  <a:pt x="194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7"/>
          <p:cNvSpPr/>
          <p:nvPr/>
        </p:nvSpPr>
        <p:spPr>
          <a:xfrm>
            <a:off x="1013526" y="2179223"/>
            <a:ext cx="72933" cy="62541"/>
          </a:xfrm>
          <a:custGeom>
            <a:avLst/>
            <a:gdLst/>
            <a:ahLst/>
            <a:cxnLst/>
            <a:rect l="l" t="t" r="r" b="b"/>
            <a:pathLst>
              <a:path w="1916" h="1643" extrusionOk="0">
                <a:moveTo>
                  <a:pt x="1088" y="1"/>
                </a:moveTo>
                <a:cubicBezTo>
                  <a:pt x="887" y="1"/>
                  <a:pt x="683" y="76"/>
                  <a:pt x="517" y="242"/>
                </a:cubicBezTo>
                <a:cubicBezTo>
                  <a:pt x="0" y="759"/>
                  <a:pt x="335" y="1640"/>
                  <a:pt x="1064" y="1640"/>
                </a:cubicBezTo>
                <a:cubicBezTo>
                  <a:pt x="1082" y="1642"/>
                  <a:pt x="1100" y="1642"/>
                  <a:pt x="1117" y="1642"/>
                </a:cubicBezTo>
                <a:cubicBezTo>
                  <a:pt x="1550" y="1642"/>
                  <a:pt x="1915" y="1288"/>
                  <a:pt x="1915" y="850"/>
                </a:cubicBezTo>
                <a:cubicBezTo>
                  <a:pt x="1915" y="335"/>
                  <a:pt x="1510" y="1"/>
                  <a:pt x="10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7"/>
          <p:cNvSpPr/>
          <p:nvPr/>
        </p:nvSpPr>
        <p:spPr>
          <a:xfrm>
            <a:off x="1012384" y="2412936"/>
            <a:ext cx="74074" cy="63607"/>
          </a:xfrm>
          <a:custGeom>
            <a:avLst/>
            <a:gdLst/>
            <a:ahLst/>
            <a:cxnLst/>
            <a:rect l="l" t="t" r="r" b="b"/>
            <a:pathLst>
              <a:path w="1946" h="1671" extrusionOk="0">
                <a:moveTo>
                  <a:pt x="1094" y="1"/>
                </a:moveTo>
                <a:cubicBezTo>
                  <a:pt x="890" y="1"/>
                  <a:pt x="683" y="76"/>
                  <a:pt x="517" y="242"/>
                </a:cubicBezTo>
                <a:cubicBezTo>
                  <a:pt x="0" y="759"/>
                  <a:pt x="365" y="1671"/>
                  <a:pt x="1094" y="1671"/>
                </a:cubicBezTo>
                <a:cubicBezTo>
                  <a:pt x="1550" y="1671"/>
                  <a:pt x="1945" y="1306"/>
                  <a:pt x="1915" y="850"/>
                </a:cubicBezTo>
                <a:cubicBezTo>
                  <a:pt x="1936" y="335"/>
                  <a:pt x="1523" y="1"/>
                  <a:pt x="10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7"/>
          <p:cNvSpPr/>
          <p:nvPr/>
        </p:nvSpPr>
        <p:spPr>
          <a:xfrm>
            <a:off x="1012384" y="2647791"/>
            <a:ext cx="72894" cy="62465"/>
          </a:xfrm>
          <a:custGeom>
            <a:avLst/>
            <a:gdLst/>
            <a:ahLst/>
            <a:cxnLst/>
            <a:rect l="l" t="t" r="r" b="b"/>
            <a:pathLst>
              <a:path w="1915"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7"/>
          <p:cNvSpPr/>
          <p:nvPr/>
        </p:nvSpPr>
        <p:spPr>
          <a:xfrm>
            <a:off x="1012384" y="2881504"/>
            <a:ext cx="74074" cy="62465"/>
          </a:xfrm>
          <a:custGeom>
            <a:avLst/>
            <a:gdLst/>
            <a:ahLst/>
            <a:cxnLst/>
            <a:rect l="l" t="t" r="r" b="b"/>
            <a:pathLst>
              <a:path w="1946" h="1641" extrusionOk="0">
                <a:moveTo>
                  <a:pt x="1098" y="0"/>
                </a:moveTo>
                <a:cubicBezTo>
                  <a:pt x="893" y="0"/>
                  <a:pt x="684" y="75"/>
                  <a:pt x="517" y="242"/>
                </a:cubicBezTo>
                <a:cubicBezTo>
                  <a:pt x="0" y="759"/>
                  <a:pt x="365" y="1640"/>
                  <a:pt x="1094" y="1640"/>
                </a:cubicBezTo>
                <a:cubicBezTo>
                  <a:pt x="1550" y="1640"/>
                  <a:pt x="1945" y="1276"/>
                  <a:pt x="1915" y="820"/>
                </a:cubicBezTo>
                <a:cubicBezTo>
                  <a:pt x="1936" y="327"/>
                  <a:pt x="1525" y="0"/>
                  <a:pt x="1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7"/>
          <p:cNvSpPr/>
          <p:nvPr/>
        </p:nvSpPr>
        <p:spPr>
          <a:xfrm>
            <a:off x="1012384" y="3115218"/>
            <a:ext cx="74074" cy="63607"/>
          </a:xfrm>
          <a:custGeom>
            <a:avLst/>
            <a:gdLst/>
            <a:ahLst/>
            <a:cxnLst/>
            <a:rect l="l" t="t" r="r" b="b"/>
            <a:pathLst>
              <a:path w="1946" h="1671" extrusionOk="0">
                <a:moveTo>
                  <a:pt x="1087" y="1"/>
                </a:moveTo>
                <a:cubicBezTo>
                  <a:pt x="887" y="1"/>
                  <a:pt x="683" y="76"/>
                  <a:pt x="517" y="242"/>
                </a:cubicBezTo>
                <a:cubicBezTo>
                  <a:pt x="0" y="759"/>
                  <a:pt x="365" y="1671"/>
                  <a:pt x="1094" y="1671"/>
                </a:cubicBezTo>
                <a:cubicBezTo>
                  <a:pt x="1550" y="1671"/>
                  <a:pt x="1945" y="1276"/>
                  <a:pt x="1915" y="850"/>
                </a:cubicBezTo>
                <a:cubicBezTo>
                  <a:pt x="1915" y="335"/>
                  <a:pt x="1509" y="1"/>
                  <a:pt x="10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7"/>
          <p:cNvSpPr/>
          <p:nvPr/>
        </p:nvSpPr>
        <p:spPr>
          <a:xfrm>
            <a:off x="1012384" y="3350073"/>
            <a:ext cx="72894" cy="62465"/>
          </a:xfrm>
          <a:custGeom>
            <a:avLst/>
            <a:gdLst/>
            <a:ahLst/>
            <a:cxnLst/>
            <a:rect l="l" t="t" r="r" b="b"/>
            <a:pathLst>
              <a:path w="1915"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7"/>
          <p:cNvSpPr/>
          <p:nvPr/>
        </p:nvSpPr>
        <p:spPr>
          <a:xfrm>
            <a:off x="1013526" y="3583786"/>
            <a:ext cx="72933" cy="62541"/>
          </a:xfrm>
          <a:custGeom>
            <a:avLst/>
            <a:gdLst/>
            <a:ahLst/>
            <a:cxnLst/>
            <a:rect l="l" t="t" r="r" b="b"/>
            <a:pathLst>
              <a:path w="1916" h="1643" extrusionOk="0">
                <a:moveTo>
                  <a:pt x="1092" y="0"/>
                </a:moveTo>
                <a:cubicBezTo>
                  <a:pt x="890" y="0"/>
                  <a:pt x="685" y="75"/>
                  <a:pt x="517" y="242"/>
                </a:cubicBezTo>
                <a:cubicBezTo>
                  <a:pt x="0" y="759"/>
                  <a:pt x="335" y="1641"/>
                  <a:pt x="1064" y="1641"/>
                </a:cubicBezTo>
                <a:cubicBezTo>
                  <a:pt x="1082" y="1642"/>
                  <a:pt x="1099" y="1642"/>
                  <a:pt x="1117" y="1642"/>
                </a:cubicBezTo>
                <a:cubicBezTo>
                  <a:pt x="1577" y="1642"/>
                  <a:pt x="1915" y="1259"/>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7"/>
          <p:cNvSpPr/>
          <p:nvPr/>
        </p:nvSpPr>
        <p:spPr>
          <a:xfrm>
            <a:off x="780955" y="1945472"/>
            <a:ext cx="62541" cy="62503"/>
          </a:xfrm>
          <a:custGeom>
            <a:avLst/>
            <a:gdLst/>
            <a:ahLst/>
            <a:cxnLst/>
            <a:rect l="l" t="t" r="r" b="b"/>
            <a:pathLst>
              <a:path w="1643" h="1642" extrusionOk="0">
                <a:moveTo>
                  <a:pt x="822" y="0"/>
                </a:moveTo>
                <a:cubicBezTo>
                  <a:pt x="366" y="0"/>
                  <a:pt x="1" y="365"/>
                  <a:pt x="1" y="821"/>
                </a:cubicBezTo>
                <a:cubicBezTo>
                  <a:pt x="1" y="1277"/>
                  <a:pt x="366" y="1641"/>
                  <a:pt x="822" y="1641"/>
                </a:cubicBezTo>
                <a:cubicBezTo>
                  <a:pt x="1278" y="1641"/>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7"/>
          <p:cNvSpPr/>
          <p:nvPr/>
        </p:nvSpPr>
        <p:spPr>
          <a:xfrm>
            <a:off x="780955" y="2179147"/>
            <a:ext cx="62541" cy="62541"/>
          </a:xfrm>
          <a:custGeom>
            <a:avLst/>
            <a:gdLst/>
            <a:ahLst/>
            <a:cxnLst/>
            <a:rect l="l" t="t" r="r" b="b"/>
            <a:pathLst>
              <a:path w="1643" h="1643" extrusionOk="0">
                <a:moveTo>
                  <a:pt x="822" y="1"/>
                </a:moveTo>
                <a:cubicBezTo>
                  <a:pt x="366" y="1"/>
                  <a:pt x="1" y="366"/>
                  <a:pt x="1" y="822"/>
                </a:cubicBezTo>
                <a:cubicBezTo>
                  <a:pt x="1" y="1278"/>
                  <a:pt x="366" y="1642"/>
                  <a:pt x="822" y="1642"/>
                </a:cubicBezTo>
                <a:cubicBezTo>
                  <a:pt x="1278" y="1642"/>
                  <a:pt x="1642" y="1278"/>
                  <a:pt x="1642" y="822"/>
                </a:cubicBezTo>
                <a:cubicBezTo>
                  <a:pt x="1642" y="366"/>
                  <a:pt x="1278"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7"/>
          <p:cNvSpPr/>
          <p:nvPr/>
        </p:nvSpPr>
        <p:spPr>
          <a:xfrm>
            <a:off x="780955" y="2412860"/>
            <a:ext cx="62541" cy="63683"/>
          </a:xfrm>
          <a:custGeom>
            <a:avLst/>
            <a:gdLst/>
            <a:ahLst/>
            <a:cxnLst/>
            <a:rect l="l" t="t" r="r" b="b"/>
            <a:pathLst>
              <a:path w="1643" h="1673" extrusionOk="0">
                <a:moveTo>
                  <a:pt x="822" y="1"/>
                </a:moveTo>
                <a:cubicBezTo>
                  <a:pt x="366" y="1"/>
                  <a:pt x="1" y="396"/>
                  <a:pt x="1" y="852"/>
                </a:cubicBezTo>
                <a:cubicBezTo>
                  <a:pt x="1" y="1308"/>
                  <a:pt x="366" y="1673"/>
                  <a:pt x="822" y="1673"/>
                </a:cubicBezTo>
                <a:cubicBezTo>
                  <a:pt x="1278" y="1673"/>
                  <a:pt x="1642" y="1308"/>
                  <a:pt x="1642" y="852"/>
                </a:cubicBezTo>
                <a:cubicBezTo>
                  <a:pt x="1642" y="396"/>
                  <a:pt x="1278"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7"/>
          <p:cNvSpPr/>
          <p:nvPr/>
        </p:nvSpPr>
        <p:spPr>
          <a:xfrm>
            <a:off x="780955" y="264775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7"/>
          <p:cNvSpPr/>
          <p:nvPr/>
        </p:nvSpPr>
        <p:spPr>
          <a:xfrm>
            <a:off x="780955" y="2881466"/>
            <a:ext cx="62541" cy="62503"/>
          </a:xfrm>
          <a:custGeom>
            <a:avLst/>
            <a:gdLst/>
            <a:ahLst/>
            <a:cxnLst/>
            <a:rect l="l" t="t" r="r" b="b"/>
            <a:pathLst>
              <a:path w="1643" h="1642" extrusionOk="0">
                <a:moveTo>
                  <a:pt x="822" y="0"/>
                </a:moveTo>
                <a:cubicBezTo>
                  <a:pt x="366" y="0"/>
                  <a:pt x="1" y="365"/>
                  <a:pt x="1" y="821"/>
                </a:cubicBezTo>
                <a:cubicBezTo>
                  <a:pt x="1" y="1277"/>
                  <a:pt x="366" y="1641"/>
                  <a:pt x="822" y="1641"/>
                </a:cubicBezTo>
                <a:cubicBezTo>
                  <a:pt x="1278" y="1641"/>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7"/>
          <p:cNvSpPr/>
          <p:nvPr/>
        </p:nvSpPr>
        <p:spPr>
          <a:xfrm>
            <a:off x="769383" y="3115218"/>
            <a:ext cx="74113" cy="63607"/>
          </a:xfrm>
          <a:custGeom>
            <a:avLst/>
            <a:gdLst/>
            <a:ahLst/>
            <a:cxnLst/>
            <a:rect l="l" t="t" r="r" b="b"/>
            <a:pathLst>
              <a:path w="1947" h="1671" extrusionOk="0">
                <a:moveTo>
                  <a:pt x="1095" y="1"/>
                </a:moveTo>
                <a:cubicBezTo>
                  <a:pt x="891" y="1"/>
                  <a:pt x="684" y="76"/>
                  <a:pt x="518" y="242"/>
                </a:cubicBezTo>
                <a:cubicBezTo>
                  <a:pt x="1" y="759"/>
                  <a:pt x="366" y="1671"/>
                  <a:pt x="1126" y="1671"/>
                </a:cubicBezTo>
                <a:cubicBezTo>
                  <a:pt x="1551" y="1671"/>
                  <a:pt x="1946" y="1276"/>
                  <a:pt x="1946" y="850"/>
                </a:cubicBezTo>
                <a:cubicBezTo>
                  <a:pt x="1946" y="335"/>
                  <a:pt x="1527"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7"/>
          <p:cNvSpPr/>
          <p:nvPr/>
        </p:nvSpPr>
        <p:spPr>
          <a:xfrm>
            <a:off x="769383" y="3350073"/>
            <a:ext cx="74113" cy="62465"/>
          </a:xfrm>
          <a:custGeom>
            <a:avLst/>
            <a:gdLst/>
            <a:ahLst/>
            <a:cxnLst/>
            <a:rect l="l" t="t" r="r" b="b"/>
            <a:pathLst>
              <a:path w="1947" h="1641" extrusionOk="0">
                <a:moveTo>
                  <a:pt x="1100" y="0"/>
                </a:moveTo>
                <a:cubicBezTo>
                  <a:pt x="894" y="0"/>
                  <a:pt x="685" y="75"/>
                  <a:pt x="518" y="242"/>
                </a:cubicBezTo>
                <a:cubicBezTo>
                  <a:pt x="1" y="759"/>
                  <a:pt x="366" y="1641"/>
                  <a:pt x="1126"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7"/>
          <p:cNvSpPr/>
          <p:nvPr/>
        </p:nvSpPr>
        <p:spPr>
          <a:xfrm>
            <a:off x="780955" y="3583748"/>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7"/>
          <p:cNvSpPr/>
          <p:nvPr/>
        </p:nvSpPr>
        <p:spPr>
          <a:xfrm>
            <a:off x="527600" y="1945510"/>
            <a:ext cx="72933" cy="63607"/>
          </a:xfrm>
          <a:custGeom>
            <a:avLst/>
            <a:gdLst/>
            <a:ahLst/>
            <a:cxnLst/>
            <a:rect l="l" t="t" r="r" b="b"/>
            <a:pathLst>
              <a:path w="1916" h="1671" extrusionOk="0">
                <a:moveTo>
                  <a:pt x="1091" y="0"/>
                </a:moveTo>
                <a:cubicBezTo>
                  <a:pt x="890" y="0"/>
                  <a:pt x="684" y="75"/>
                  <a:pt x="517" y="242"/>
                </a:cubicBezTo>
                <a:cubicBezTo>
                  <a:pt x="0" y="759"/>
                  <a:pt x="365" y="1671"/>
                  <a:pt x="1094" y="1671"/>
                </a:cubicBezTo>
                <a:cubicBezTo>
                  <a:pt x="1550" y="1640"/>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7"/>
          <p:cNvSpPr/>
          <p:nvPr/>
        </p:nvSpPr>
        <p:spPr>
          <a:xfrm>
            <a:off x="527600" y="2179185"/>
            <a:ext cx="72933" cy="62503"/>
          </a:xfrm>
          <a:custGeom>
            <a:avLst/>
            <a:gdLst/>
            <a:ahLst/>
            <a:cxnLst/>
            <a:rect l="l" t="t" r="r" b="b"/>
            <a:pathLst>
              <a:path w="1916" h="1642" extrusionOk="0">
                <a:moveTo>
                  <a:pt x="1091" y="1"/>
                </a:moveTo>
                <a:cubicBezTo>
                  <a:pt x="890" y="1"/>
                  <a:pt x="684" y="76"/>
                  <a:pt x="517" y="243"/>
                </a:cubicBezTo>
                <a:cubicBezTo>
                  <a:pt x="0" y="760"/>
                  <a:pt x="365" y="1641"/>
                  <a:pt x="1094" y="1641"/>
                </a:cubicBezTo>
                <a:cubicBezTo>
                  <a:pt x="1550" y="1641"/>
                  <a:pt x="1915" y="1277"/>
                  <a:pt x="1915" y="821"/>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7"/>
          <p:cNvSpPr/>
          <p:nvPr/>
        </p:nvSpPr>
        <p:spPr>
          <a:xfrm>
            <a:off x="527600" y="2412936"/>
            <a:ext cx="72933" cy="63607"/>
          </a:xfrm>
          <a:custGeom>
            <a:avLst/>
            <a:gdLst/>
            <a:ahLst/>
            <a:cxnLst/>
            <a:rect l="l" t="t" r="r" b="b"/>
            <a:pathLst>
              <a:path w="1916" h="1671" extrusionOk="0">
                <a:moveTo>
                  <a:pt x="1087" y="1"/>
                </a:moveTo>
                <a:cubicBezTo>
                  <a:pt x="887" y="1"/>
                  <a:pt x="683" y="76"/>
                  <a:pt x="517" y="242"/>
                </a:cubicBezTo>
                <a:cubicBezTo>
                  <a:pt x="0" y="759"/>
                  <a:pt x="365" y="1671"/>
                  <a:pt x="1094" y="1671"/>
                </a:cubicBezTo>
                <a:cubicBezTo>
                  <a:pt x="1550" y="1671"/>
                  <a:pt x="1915" y="1306"/>
                  <a:pt x="1915" y="850"/>
                </a:cubicBezTo>
                <a:cubicBezTo>
                  <a:pt x="1915" y="335"/>
                  <a:pt x="1510" y="1"/>
                  <a:pt x="10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27"/>
          <p:cNvSpPr/>
          <p:nvPr/>
        </p:nvSpPr>
        <p:spPr>
          <a:xfrm>
            <a:off x="527600" y="2647791"/>
            <a:ext cx="72933" cy="62465"/>
          </a:xfrm>
          <a:custGeom>
            <a:avLst/>
            <a:gdLst/>
            <a:ahLst/>
            <a:cxnLst/>
            <a:rect l="l" t="t" r="r" b="b"/>
            <a:pathLst>
              <a:path w="1916"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7"/>
          <p:cNvSpPr/>
          <p:nvPr/>
        </p:nvSpPr>
        <p:spPr>
          <a:xfrm>
            <a:off x="527600" y="2881504"/>
            <a:ext cx="72933" cy="62465"/>
          </a:xfrm>
          <a:custGeom>
            <a:avLst/>
            <a:gdLst/>
            <a:ahLst/>
            <a:cxnLst/>
            <a:rect l="l" t="t" r="r" b="b"/>
            <a:pathLst>
              <a:path w="1916" h="1641" extrusionOk="0">
                <a:moveTo>
                  <a:pt x="1091" y="0"/>
                </a:moveTo>
                <a:cubicBezTo>
                  <a:pt x="890" y="0"/>
                  <a:pt x="684" y="75"/>
                  <a:pt x="517" y="242"/>
                </a:cubicBezTo>
                <a:cubicBezTo>
                  <a:pt x="0" y="759"/>
                  <a:pt x="365" y="1640"/>
                  <a:pt x="1094" y="1640"/>
                </a:cubicBezTo>
                <a:cubicBezTo>
                  <a:pt x="1550" y="1640"/>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7"/>
          <p:cNvSpPr/>
          <p:nvPr/>
        </p:nvSpPr>
        <p:spPr>
          <a:xfrm>
            <a:off x="527600" y="3115218"/>
            <a:ext cx="72933" cy="63607"/>
          </a:xfrm>
          <a:custGeom>
            <a:avLst/>
            <a:gdLst/>
            <a:ahLst/>
            <a:cxnLst/>
            <a:rect l="l" t="t" r="r" b="b"/>
            <a:pathLst>
              <a:path w="1916" h="1671" extrusionOk="0">
                <a:moveTo>
                  <a:pt x="1087" y="1"/>
                </a:moveTo>
                <a:cubicBezTo>
                  <a:pt x="887" y="1"/>
                  <a:pt x="683" y="76"/>
                  <a:pt x="517" y="242"/>
                </a:cubicBezTo>
                <a:cubicBezTo>
                  <a:pt x="0" y="789"/>
                  <a:pt x="365" y="1671"/>
                  <a:pt x="1094" y="1671"/>
                </a:cubicBezTo>
                <a:cubicBezTo>
                  <a:pt x="1550" y="1671"/>
                  <a:pt x="1915" y="1276"/>
                  <a:pt x="1915" y="850"/>
                </a:cubicBezTo>
                <a:cubicBezTo>
                  <a:pt x="1915" y="335"/>
                  <a:pt x="1510" y="1"/>
                  <a:pt x="10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7"/>
          <p:cNvSpPr/>
          <p:nvPr/>
        </p:nvSpPr>
        <p:spPr>
          <a:xfrm>
            <a:off x="527600" y="3350073"/>
            <a:ext cx="72933" cy="62465"/>
          </a:xfrm>
          <a:custGeom>
            <a:avLst/>
            <a:gdLst/>
            <a:ahLst/>
            <a:cxnLst/>
            <a:rect l="l" t="t" r="r" b="b"/>
            <a:pathLst>
              <a:path w="1916"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27"/>
          <p:cNvSpPr/>
          <p:nvPr/>
        </p:nvSpPr>
        <p:spPr>
          <a:xfrm>
            <a:off x="527600" y="3583786"/>
            <a:ext cx="72933" cy="62465"/>
          </a:xfrm>
          <a:custGeom>
            <a:avLst/>
            <a:gdLst/>
            <a:ahLst/>
            <a:cxnLst/>
            <a:rect l="l" t="t" r="r" b="b"/>
            <a:pathLst>
              <a:path w="1916" h="1641" extrusionOk="0">
                <a:moveTo>
                  <a:pt x="1091" y="0"/>
                </a:moveTo>
                <a:cubicBezTo>
                  <a:pt x="890" y="0"/>
                  <a:pt x="684" y="75"/>
                  <a:pt x="517" y="242"/>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7"/>
          <p:cNvSpPr/>
          <p:nvPr/>
        </p:nvSpPr>
        <p:spPr>
          <a:xfrm>
            <a:off x="295029" y="1945472"/>
            <a:ext cx="63683" cy="62503"/>
          </a:xfrm>
          <a:custGeom>
            <a:avLst/>
            <a:gdLst/>
            <a:ahLst/>
            <a:cxnLst/>
            <a:rect l="l" t="t" r="r" b="b"/>
            <a:pathLst>
              <a:path w="1673" h="1642" extrusionOk="0">
                <a:moveTo>
                  <a:pt x="821" y="0"/>
                </a:moveTo>
                <a:cubicBezTo>
                  <a:pt x="365" y="0"/>
                  <a:pt x="1" y="365"/>
                  <a:pt x="1" y="821"/>
                </a:cubicBezTo>
                <a:cubicBezTo>
                  <a:pt x="1" y="1277"/>
                  <a:pt x="365" y="1641"/>
                  <a:pt x="821" y="1641"/>
                </a:cubicBezTo>
                <a:cubicBezTo>
                  <a:pt x="1277" y="1641"/>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7"/>
          <p:cNvSpPr/>
          <p:nvPr/>
        </p:nvSpPr>
        <p:spPr>
          <a:xfrm>
            <a:off x="295029" y="2179147"/>
            <a:ext cx="63683" cy="62541"/>
          </a:xfrm>
          <a:custGeom>
            <a:avLst/>
            <a:gdLst/>
            <a:ahLst/>
            <a:cxnLst/>
            <a:rect l="l" t="t" r="r" b="b"/>
            <a:pathLst>
              <a:path w="1673" h="1643" extrusionOk="0">
                <a:moveTo>
                  <a:pt x="821" y="1"/>
                </a:moveTo>
                <a:cubicBezTo>
                  <a:pt x="365" y="1"/>
                  <a:pt x="1" y="366"/>
                  <a:pt x="1" y="822"/>
                </a:cubicBezTo>
                <a:cubicBezTo>
                  <a:pt x="1" y="1278"/>
                  <a:pt x="365" y="1642"/>
                  <a:pt x="821" y="1642"/>
                </a:cubicBezTo>
                <a:cubicBezTo>
                  <a:pt x="1277" y="1642"/>
                  <a:pt x="1672" y="1278"/>
                  <a:pt x="1672" y="822"/>
                </a:cubicBezTo>
                <a:cubicBezTo>
                  <a:pt x="1672" y="36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7"/>
          <p:cNvSpPr/>
          <p:nvPr/>
        </p:nvSpPr>
        <p:spPr>
          <a:xfrm>
            <a:off x="295029" y="2412860"/>
            <a:ext cx="63683" cy="63683"/>
          </a:xfrm>
          <a:custGeom>
            <a:avLst/>
            <a:gdLst/>
            <a:ahLst/>
            <a:cxnLst/>
            <a:rect l="l" t="t" r="r" b="b"/>
            <a:pathLst>
              <a:path w="1673" h="1673" extrusionOk="0">
                <a:moveTo>
                  <a:pt x="821" y="1"/>
                </a:moveTo>
                <a:cubicBezTo>
                  <a:pt x="365" y="1"/>
                  <a:pt x="1" y="396"/>
                  <a:pt x="1" y="852"/>
                </a:cubicBezTo>
                <a:cubicBezTo>
                  <a:pt x="1" y="1308"/>
                  <a:pt x="365" y="1673"/>
                  <a:pt x="821" y="1673"/>
                </a:cubicBezTo>
                <a:cubicBezTo>
                  <a:pt x="1277" y="1673"/>
                  <a:pt x="1672" y="1308"/>
                  <a:pt x="1672" y="852"/>
                </a:cubicBezTo>
                <a:cubicBezTo>
                  <a:pt x="1672" y="396"/>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27"/>
          <p:cNvSpPr/>
          <p:nvPr/>
        </p:nvSpPr>
        <p:spPr>
          <a:xfrm>
            <a:off x="295029" y="264775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7"/>
          <p:cNvSpPr/>
          <p:nvPr/>
        </p:nvSpPr>
        <p:spPr>
          <a:xfrm>
            <a:off x="295029" y="2881466"/>
            <a:ext cx="63683" cy="62503"/>
          </a:xfrm>
          <a:custGeom>
            <a:avLst/>
            <a:gdLst/>
            <a:ahLst/>
            <a:cxnLst/>
            <a:rect l="l" t="t" r="r" b="b"/>
            <a:pathLst>
              <a:path w="1673" h="1642" extrusionOk="0">
                <a:moveTo>
                  <a:pt x="821" y="0"/>
                </a:moveTo>
                <a:cubicBezTo>
                  <a:pt x="365" y="0"/>
                  <a:pt x="1" y="365"/>
                  <a:pt x="1" y="821"/>
                </a:cubicBezTo>
                <a:cubicBezTo>
                  <a:pt x="1" y="1277"/>
                  <a:pt x="365" y="1641"/>
                  <a:pt x="821" y="1641"/>
                </a:cubicBezTo>
                <a:cubicBezTo>
                  <a:pt x="1277" y="1641"/>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7"/>
          <p:cNvSpPr/>
          <p:nvPr/>
        </p:nvSpPr>
        <p:spPr>
          <a:xfrm>
            <a:off x="284638" y="3115218"/>
            <a:ext cx="74074" cy="63607"/>
          </a:xfrm>
          <a:custGeom>
            <a:avLst/>
            <a:gdLst/>
            <a:ahLst/>
            <a:cxnLst/>
            <a:rect l="l" t="t" r="r" b="b"/>
            <a:pathLst>
              <a:path w="1946" h="1671" extrusionOk="0">
                <a:moveTo>
                  <a:pt x="1095" y="1"/>
                </a:moveTo>
                <a:cubicBezTo>
                  <a:pt x="890" y="1"/>
                  <a:pt x="683" y="76"/>
                  <a:pt x="517" y="242"/>
                </a:cubicBezTo>
                <a:cubicBezTo>
                  <a:pt x="0" y="759"/>
                  <a:pt x="365" y="1671"/>
                  <a:pt x="1094" y="1671"/>
                </a:cubicBezTo>
                <a:cubicBezTo>
                  <a:pt x="1550" y="1671"/>
                  <a:pt x="1945" y="1276"/>
                  <a:pt x="1945" y="850"/>
                </a:cubicBezTo>
                <a:cubicBezTo>
                  <a:pt x="1945" y="335"/>
                  <a:pt x="1526"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7"/>
          <p:cNvSpPr/>
          <p:nvPr/>
        </p:nvSpPr>
        <p:spPr>
          <a:xfrm>
            <a:off x="284638" y="3350073"/>
            <a:ext cx="74074" cy="62465"/>
          </a:xfrm>
          <a:custGeom>
            <a:avLst/>
            <a:gdLst/>
            <a:ahLst/>
            <a:cxnLst/>
            <a:rect l="l" t="t" r="r" b="b"/>
            <a:pathLst>
              <a:path w="1946" h="1641" extrusionOk="0">
                <a:moveTo>
                  <a:pt x="1099" y="0"/>
                </a:moveTo>
                <a:cubicBezTo>
                  <a:pt x="893" y="0"/>
                  <a:pt x="684" y="75"/>
                  <a:pt x="517" y="242"/>
                </a:cubicBezTo>
                <a:cubicBezTo>
                  <a:pt x="0" y="759"/>
                  <a:pt x="365" y="1641"/>
                  <a:pt x="1094" y="1641"/>
                </a:cubicBezTo>
                <a:cubicBezTo>
                  <a:pt x="1550" y="1641"/>
                  <a:pt x="1915" y="1276"/>
                  <a:pt x="1945" y="820"/>
                </a:cubicBezTo>
                <a:cubicBezTo>
                  <a:pt x="1945"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7"/>
          <p:cNvSpPr/>
          <p:nvPr/>
        </p:nvSpPr>
        <p:spPr>
          <a:xfrm>
            <a:off x="295029" y="3583748"/>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7"/>
          <p:cNvSpPr/>
          <p:nvPr/>
        </p:nvSpPr>
        <p:spPr>
          <a:xfrm>
            <a:off x="41675" y="1945510"/>
            <a:ext cx="74074" cy="63607"/>
          </a:xfrm>
          <a:custGeom>
            <a:avLst/>
            <a:gdLst/>
            <a:ahLst/>
            <a:cxnLst/>
            <a:rect l="l" t="t" r="r" b="b"/>
            <a:pathLst>
              <a:path w="1946" h="1671" extrusionOk="0">
                <a:moveTo>
                  <a:pt x="1122" y="0"/>
                </a:moveTo>
                <a:cubicBezTo>
                  <a:pt x="920" y="0"/>
                  <a:pt x="715" y="75"/>
                  <a:pt x="547" y="242"/>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7"/>
          <p:cNvSpPr/>
          <p:nvPr/>
        </p:nvSpPr>
        <p:spPr>
          <a:xfrm>
            <a:off x="41675" y="2179223"/>
            <a:ext cx="74074" cy="62465"/>
          </a:xfrm>
          <a:custGeom>
            <a:avLst/>
            <a:gdLst/>
            <a:ahLst/>
            <a:cxnLst/>
            <a:rect l="l" t="t" r="r" b="b"/>
            <a:pathLst>
              <a:path w="1946" h="1641" extrusionOk="0">
                <a:moveTo>
                  <a:pt x="1118" y="1"/>
                </a:moveTo>
                <a:cubicBezTo>
                  <a:pt x="917" y="1"/>
                  <a:pt x="713" y="76"/>
                  <a:pt x="547" y="242"/>
                </a:cubicBezTo>
                <a:cubicBezTo>
                  <a:pt x="0" y="759"/>
                  <a:pt x="395" y="1640"/>
                  <a:pt x="1125" y="1640"/>
                </a:cubicBezTo>
                <a:cubicBezTo>
                  <a:pt x="1581" y="1640"/>
                  <a:pt x="1945" y="1276"/>
                  <a:pt x="1945" y="850"/>
                </a:cubicBezTo>
                <a:cubicBezTo>
                  <a:pt x="1945" y="335"/>
                  <a:pt x="1540" y="1"/>
                  <a:pt x="1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7"/>
          <p:cNvSpPr/>
          <p:nvPr/>
        </p:nvSpPr>
        <p:spPr>
          <a:xfrm>
            <a:off x="41675" y="2412936"/>
            <a:ext cx="74074" cy="63607"/>
          </a:xfrm>
          <a:custGeom>
            <a:avLst/>
            <a:gdLst/>
            <a:ahLst/>
            <a:cxnLst/>
            <a:rect l="l" t="t" r="r" b="b"/>
            <a:pathLst>
              <a:path w="1946" h="1671" extrusionOk="0">
                <a:moveTo>
                  <a:pt x="1118" y="1"/>
                </a:moveTo>
                <a:cubicBezTo>
                  <a:pt x="917" y="1"/>
                  <a:pt x="713" y="76"/>
                  <a:pt x="547" y="242"/>
                </a:cubicBezTo>
                <a:cubicBezTo>
                  <a:pt x="0" y="759"/>
                  <a:pt x="395" y="1671"/>
                  <a:pt x="1125" y="1671"/>
                </a:cubicBezTo>
                <a:cubicBezTo>
                  <a:pt x="1581" y="1671"/>
                  <a:pt x="1945" y="1306"/>
                  <a:pt x="1945" y="850"/>
                </a:cubicBezTo>
                <a:cubicBezTo>
                  <a:pt x="1945" y="335"/>
                  <a:pt x="1540" y="1"/>
                  <a:pt x="1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7"/>
          <p:cNvSpPr/>
          <p:nvPr/>
        </p:nvSpPr>
        <p:spPr>
          <a:xfrm>
            <a:off x="41675" y="2647791"/>
            <a:ext cx="74074" cy="62465"/>
          </a:xfrm>
          <a:custGeom>
            <a:avLst/>
            <a:gdLst/>
            <a:ahLst/>
            <a:cxnLst/>
            <a:rect l="l" t="t" r="r" b="b"/>
            <a:pathLst>
              <a:path w="1946" h="1641" extrusionOk="0">
                <a:moveTo>
                  <a:pt x="1122" y="0"/>
                </a:moveTo>
                <a:cubicBezTo>
                  <a:pt x="920" y="0"/>
                  <a:pt x="715" y="75"/>
                  <a:pt x="547" y="242"/>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7"/>
          <p:cNvSpPr/>
          <p:nvPr/>
        </p:nvSpPr>
        <p:spPr>
          <a:xfrm>
            <a:off x="41675" y="2881504"/>
            <a:ext cx="74074" cy="62465"/>
          </a:xfrm>
          <a:custGeom>
            <a:avLst/>
            <a:gdLst/>
            <a:ahLst/>
            <a:cxnLst/>
            <a:rect l="l" t="t" r="r" b="b"/>
            <a:pathLst>
              <a:path w="1946" h="1641" extrusionOk="0">
                <a:moveTo>
                  <a:pt x="1122" y="0"/>
                </a:moveTo>
                <a:cubicBezTo>
                  <a:pt x="920" y="0"/>
                  <a:pt x="715" y="75"/>
                  <a:pt x="547" y="242"/>
                </a:cubicBezTo>
                <a:cubicBezTo>
                  <a:pt x="0" y="759"/>
                  <a:pt x="395" y="1640"/>
                  <a:pt x="1125" y="1640"/>
                </a:cubicBezTo>
                <a:cubicBezTo>
                  <a:pt x="1581" y="1640"/>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7"/>
          <p:cNvSpPr/>
          <p:nvPr/>
        </p:nvSpPr>
        <p:spPr>
          <a:xfrm>
            <a:off x="41675" y="3115218"/>
            <a:ext cx="74074" cy="63607"/>
          </a:xfrm>
          <a:custGeom>
            <a:avLst/>
            <a:gdLst/>
            <a:ahLst/>
            <a:cxnLst/>
            <a:rect l="l" t="t" r="r" b="b"/>
            <a:pathLst>
              <a:path w="1946" h="1671" extrusionOk="0">
                <a:moveTo>
                  <a:pt x="1118" y="1"/>
                </a:moveTo>
                <a:cubicBezTo>
                  <a:pt x="917" y="1"/>
                  <a:pt x="713" y="76"/>
                  <a:pt x="547" y="242"/>
                </a:cubicBezTo>
                <a:cubicBezTo>
                  <a:pt x="0" y="759"/>
                  <a:pt x="395" y="1671"/>
                  <a:pt x="1125" y="1671"/>
                </a:cubicBezTo>
                <a:cubicBezTo>
                  <a:pt x="1581" y="1671"/>
                  <a:pt x="1945" y="1276"/>
                  <a:pt x="1945" y="850"/>
                </a:cubicBezTo>
                <a:cubicBezTo>
                  <a:pt x="1945" y="335"/>
                  <a:pt x="1540" y="1"/>
                  <a:pt x="11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7"/>
          <p:cNvSpPr/>
          <p:nvPr/>
        </p:nvSpPr>
        <p:spPr>
          <a:xfrm>
            <a:off x="41675" y="3350073"/>
            <a:ext cx="74074" cy="62465"/>
          </a:xfrm>
          <a:custGeom>
            <a:avLst/>
            <a:gdLst/>
            <a:ahLst/>
            <a:cxnLst/>
            <a:rect l="l" t="t" r="r" b="b"/>
            <a:pathLst>
              <a:path w="1946" h="1641" extrusionOk="0">
                <a:moveTo>
                  <a:pt x="1122" y="0"/>
                </a:moveTo>
                <a:cubicBezTo>
                  <a:pt x="920" y="0"/>
                  <a:pt x="715" y="75"/>
                  <a:pt x="547" y="242"/>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7"/>
          <p:cNvSpPr/>
          <p:nvPr/>
        </p:nvSpPr>
        <p:spPr>
          <a:xfrm>
            <a:off x="41675" y="3583786"/>
            <a:ext cx="74074" cy="62465"/>
          </a:xfrm>
          <a:custGeom>
            <a:avLst/>
            <a:gdLst/>
            <a:ahLst/>
            <a:cxnLst/>
            <a:rect l="l" t="t" r="r" b="b"/>
            <a:pathLst>
              <a:path w="1946" h="1641" extrusionOk="0">
                <a:moveTo>
                  <a:pt x="1122" y="0"/>
                </a:moveTo>
                <a:cubicBezTo>
                  <a:pt x="920" y="0"/>
                  <a:pt x="715" y="75"/>
                  <a:pt x="547" y="242"/>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27"/>
          <p:cNvSpPr/>
          <p:nvPr/>
        </p:nvSpPr>
        <p:spPr>
          <a:xfrm>
            <a:off x="1013526" y="65451"/>
            <a:ext cx="72933" cy="63607"/>
          </a:xfrm>
          <a:custGeom>
            <a:avLst/>
            <a:gdLst/>
            <a:ahLst/>
            <a:cxnLst/>
            <a:rect l="l" t="t" r="r" b="b"/>
            <a:pathLst>
              <a:path w="1916" h="1671" extrusionOk="0">
                <a:moveTo>
                  <a:pt x="1088" y="0"/>
                </a:moveTo>
                <a:cubicBezTo>
                  <a:pt x="887" y="0"/>
                  <a:pt x="683" y="75"/>
                  <a:pt x="517" y="241"/>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27"/>
          <p:cNvSpPr/>
          <p:nvPr/>
        </p:nvSpPr>
        <p:spPr>
          <a:xfrm>
            <a:off x="1013526" y="300268"/>
            <a:ext cx="72933" cy="62465"/>
          </a:xfrm>
          <a:custGeom>
            <a:avLst/>
            <a:gdLst/>
            <a:ahLst/>
            <a:cxnLst/>
            <a:rect l="l" t="t" r="r" b="b"/>
            <a:pathLst>
              <a:path w="1916" h="1641" extrusionOk="0">
                <a:moveTo>
                  <a:pt x="1092" y="1"/>
                </a:moveTo>
                <a:cubicBezTo>
                  <a:pt x="890" y="1"/>
                  <a:pt x="685" y="75"/>
                  <a:pt x="517" y="243"/>
                </a:cubicBezTo>
                <a:cubicBezTo>
                  <a:pt x="0" y="759"/>
                  <a:pt x="335" y="1641"/>
                  <a:pt x="1064" y="1641"/>
                </a:cubicBezTo>
                <a:cubicBezTo>
                  <a:pt x="1551" y="1641"/>
                  <a:pt x="1915" y="1276"/>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27"/>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27"/>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7"/>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7"/>
          <p:cNvSpPr/>
          <p:nvPr/>
        </p:nvSpPr>
        <p:spPr>
          <a:xfrm>
            <a:off x="1013526" y="1236263"/>
            <a:ext cx="72933" cy="62541"/>
          </a:xfrm>
          <a:custGeom>
            <a:avLst/>
            <a:gdLst/>
            <a:ahLst/>
            <a:cxnLst/>
            <a:rect l="l" t="t" r="r" b="b"/>
            <a:pathLst>
              <a:path w="1916" h="1643" extrusionOk="0">
                <a:moveTo>
                  <a:pt x="1092" y="1"/>
                </a:moveTo>
                <a:cubicBezTo>
                  <a:pt x="890" y="1"/>
                  <a:pt x="685" y="75"/>
                  <a:pt x="517" y="243"/>
                </a:cubicBezTo>
                <a:cubicBezTo>
                  <a:pt x="0" y="759"/>
                  <a:pt x="335" y="1641"/>
                  <a:pt x="1064" y="1641"/>
                </a:cubicBezTo>
                <a:cubicBezTo>
                  <a:pt x="1082" y="1642"/>
                  <a:pt x="1099" y="1643"/>
                  <a:pt x="1117" y="1643"/>
                </a:cubicBezTo>
                <a:cubicBezTo>
                  <a:pt x="1577" y="1643"/>
                  <a:pt x="1915" y="1260"/>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27"/>
          <p:cNvSpPr/>
          <p:nvPr/>
        </p:nvSpPr>
        <p:spPr>
          <a:xfrm>
            <a:off x="1013526" y="1470242"/>
            <a:ext cx="72933" cy="63378"/>
          </a:xfrm>
          <a:custGeom>
            <a:avLst/>
            <a:gdLst/>
            <a:ahLst/>
            <a:cxnLst/>
            <a:rect l="l" t="t" r="r" b="b"/>
            <a:pathLst>
              <a:path w="1916" h="1665" extrusionOk="0">
                <a:moveTo>
                  <a:pt x="1075" y="1"/>
                </a:moveTo>
                <a:cubicBezTo>
                  <a:pt x="879" y="1"/>
                  <a:pt x="680" y="73"/>
                  <a:pt x="517" y="236"/>
                </a:cubicBezTo>
                <a:cubicBezTo>
                  <a:pt x="0" y="752"/>
                  <a:pt x="335" y="1634"/>
                  <a:pt x="1064" y="1664"/>
                </a:cubicBezTo>
                <a:cubicBezTo>
                  <a:pt x="1520" y="1664"/>
                  <a:pt x="1915" y="1300"/>
                  <a:pt x="1915" y="844"/>
                </a:cubicBezTo>
                <a:cubicBezTo>
                  <a:pt x="1915" y="344"/>
                  <a:pt x="1501" y="1"/>
                  <a:pt x="10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27"/>
          <p:cNvSpPr/>
          <p:nvPr/>
        </p:nvSpPr>
        <p:spPr>
          <a:xfrm>
            <a:off x="1012384" y="1704336"/>
            <a:ext cx="74074" cy="62998"/>
          </a:xfrm>
          <a:custGeom>
            <a:avLst/>
            <a:gdLst/>
            <a:ahLst/>
            <a:cxnLst/>
            <a:rect l="l" t="t" r="r" b="b"/>
            <a:pathLst>
              <a:path w="1946" h="1655" extrusionOk="0">
                <a:moveTo>
                  <a:pt x="1098" y="0"/>
                </a:moveTo>
                <a:cubicBezTo>
                  <a:pt x="893" y="0"/>
                  <a:pt x="684" y="79"/>
                  <a:pt x="517" y="256"/>
                </a:cubicBezTo>
                <a:cubicBezTo>
                  <a:pt x="0" y="773"/>
                  <a:pt x="365" y="1654"/>
                  <a:pt x="1094" y="1654"/>
                </a:cubicBezTo>
                <a:cubicBezTo>
                  <a:pt x="1550" y="1654"/>
                  <a:pt x="1945" y="1289"/>
                  <a:pt x="1915" y="833"/>
                </a:cubicBezTo>
                <a:cubicBezTo>
                  <a:pt x="1936" y="341"/>
                  <a:pt x="1526" y="0"/>
                  <a:pt x="1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7"/>
          <p:cNvSpPr/>
          <p:nvPr/>
        </p:nvSpPr>
        <p:spPr>
          <a:xfrm>
            <a:off x="780955" y="65375"/>
            <a:ext cx="62541" cy="63683"/>
          </a:xfrm>
          <a:custGeom>
            <a:avLst/>
            <a:gdLst/>
            <a:ahLst/>
            <a:cxnLst/>
            <a:rect l="l" t="t" r="r" b="b"/>
            <a:pathLst>
              <a:path w="1643" h="1673" extrusionOk="0">
                <a:moveTo>
                  <a:pt x="822" y="0"/>
                </a:moveTo>
                <a:cubicBezTo>
                  <a:pt x="366" y="0"/>
                  <a:pt x="1" y="395"/>
                  <a:pt x="1" y="851"/>
                </a:cubicBezTo>
                <a:cubicBezTo>
                  <a:pt x="1" y="1277"/>
                  <a:pt x="366" y="1672"/>
                  <a:pt x="822" y="1672"/>
                </a:cubicBezTo>
                <a:cubicBezTo>
                  <a:pt x="1278" y="1672"/>
                  <a:pt x="1642" y="1277"/>
                  <a:pt x="1642" y="851"/>
                </a:cubicBezTo>
                <a:cubicBezTo>
                  <a:pt x="1642" y="39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27"/>
          <p:cNvSpPr/>
          <p:nvPr/>
        </p:nvSpPr>
        <p:spPr>
          <a:xfrm>
            <a:off x="780955" y="3002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8" y="1642"/>
                  <a:pt x="1642" y="1277"/>
                  <a:pt x="1642" y="821"/>
                </a:cubicBezTo>
                <a:cubicBezTo>
                  <a:pt x="1642" y="365"/>
                  <a:pt x="1278"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27"/>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7"/>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7"/>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7"/>
          <p:cNvSpPr/>
          <p:nvPr/>
        </p:nvSpPr>
        <p:spPr>
          <a:xfrm>
            <a:off x="769383" y="1236263"/>
            <a:ext cx="74113" cy="62465"/>
          </a:xfrm>
          <a:custGeom>
            <a:avLst/>
            <a:gdLst/>
            <a:ahLst/>
            <a:cxnLst/>
            <a:rect l="l" t="t" r="r" b="b"/>
            <a:pathLst>
              <a:path w="1947" h="1641" extrusionOk="0">
                <a:moveTo>
                  <a:pt x="1100" y="1"/>
                </a:moveTo>
                <a:cubicBezTo>
                  <a:pt x="894" y="1"/>
                  <a:pt x="685" y="75"/>
                  <a:pt x="518" y="243"/>
                </a:cubicBezTo>
                <a:cubicBezTo>
                  <a:pt x="1" y="759"/>
                  <a:pt x="366" y="1641"/>
                  <a:pt x="1126"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7"/>
          <p:cNvSpPr/>
          <p:nvPr/>
        </p:nvSpPr>
        <p:spPr>
          <a:xfrm>
            <a:off x="769383" y="1470014"/>
            <a:ext cx="74113" cy="63607"/>
          </a:xfrm>
          <a:custGeom>
            <a:avLst/>
            <a:gdLst/>
            <a:ahLst/>
            <a:cxnLst/>
            <a:rect l="l" t="t" r="r" b="b"/>
            <a:pathLst>
              <a:path w="1947" h="1671" extrusionOk="0">
                <a:moveTo>
                  <a:pt x="1095" y="0"/>
                </a:moveTo>
                <a:cubicBezTo>
                  <a:pt x="891" y="0"/>
                  <a:pt x="684" y="75"/>
                  <a:pt x="518" y="242"/>
                </a:cubicBezTo>
                <a:cubicBezTo>
                  <a:pt x="1" y="758"/>
                  <a:pt x="366" y="1670"/>
                  <a:pt x="1126" y="1670"/>
                </a:cubicBezTo>
                <a:cubicBezTo>
                  <a:pt x="1551" y="1670"/>
                  <a:pt x="1946" y="1275"/>
                  <a:pt x="1946" y="850"/>
                </a:cubicBezTo>
                <a:cubicBezTo>
                  <a:pt x="1946" y="334"/>
                  <a:pt x="1527" y="0"/>
                  <a:pt x="10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7"/>
          <p:cNvSpPr/>
          <p:nvPr/>
        </p:nvSpPr>
        <p:spPr>
          <a:xfrm>
            <a:off x="769383" y="1704336"/>
            <a:ext cx="74113" cy="62998"/>
          </a:xfrm>
          <a:custGeom>
            <a:avLst/>
            <a:gdLst/>
            <a:ahLst/>
            <a:cxnLst/>
            <a:rect l="l" t="t" r="r" b="b"/>
            <a:pathLst>
              <a:path w="1947" h="1655" extrusionOk="0">
                <a:moveTo>
                  <a:pt x="1114" y="0"/>
                </a:moveTo>
                <a:cubicBezTo>
                  <a:pt x="908" y="0"/>
                  <a:pt x="695" y="79"/>
                  <a:pt x="518" y="256"/>
                </a:cubicBezTo>
                <a:cubicBezTo>
                  <a:pt x="1" y="773"/>
                  <a:pt x="366" y="1654"/>
                  <a:pt x="1126" y="1654"/>
                </a:cubicBezTo>
                <a:cubicBezTo>
                  <a:pt x="1551" y="1654"/>
                  <a:pt x="1946" y="1289"/>
                  <a:pt x="1946" y="833"/>
                </a:cubicBezTo>
                <a:cubicBezTo>
                  <a:pt x="1946" y="341"/>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7"/>
          <p:cNvSpPr/>
          <p:nvPr/>
        </p:nvSpPr>
        <p:spPr>
          <a:xfrm>
            <a:off x="527600" y="654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27"/>
          <p:cNvSpPr/>
          <p:nvPr/>
        </p:nvSpPr>
        <p:spPr>
          <a:xfrm>
            <a:off x="527600" y="3000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7"/>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7"/>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7"/>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7"/>
          <p:cNvSpPr/>
          <p:nvPr/>
        </p:nvSpPr>
        <p:spPr>
          <a:xfrm>
            <a:off x="527600" y="12362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27"/>
          <p:cNvSpPr/>
          <p:nvPr/>
        </p:nvSpPr>
        <p:spPr>
          <a:xfrm>
            <a:off x="527600" y="1470014"/>
            <a:ext cx="72933" cy="63607"/>
          </a:xfrm>
          <a:custGeom>
            <a:avLst/>
            <a:gdLst/>
            <a:ahLst/>
            <a:cxnLst/>
            <a:rect l="l" t="t" r="r" b="b"/>
            <a:pathLst>
              <a:path w="1916" h="1671" extrusionOk="0">
                <a:moveTo>
                  <a:pt x="1087" y="0"/>
                </a:moveTo>
                <a:cubicBezTo>
                  <a:pt x="887" y="0"/>
                  <a:pt x="683" y="75"/>
                  <a:pt x="517" y="242"/>
                </a:cubicBezTo>
                <a:cubicBezTo>
                  <a:pt x="0" y="789"/>
                  <a:pt x="365" y="1670"/>
                  <a:pt x="1094" y="1670"/>
                </a:cubicBezTo>
                <a:cubicBezTo>
                  <a:pt x="1550" y="1670"/>
                  <a:pt x="1915" y="1275"/>
                  <a:pt x="1915" y="850"/>
                </a:cubicBezTo>
                <a:cubicBezTo>
                  <a:pt x="1915" y="334"/>
                  <a:pt x="1510" y="0"/>
                  <a:pt x="10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27"/>
          <p:cNvSpPr/>
          <p:nvPr/>
        </p:nvSpPr>
        <p:spPr>
          <a:xfrm>
            <a:off x="527600" y="1704336"/>
            <a:ext cx="72933" cy="62998"/>
          </a:xfrm>
          <a:custGeom>
            <a:avLst/>
            <a:gdLst/>
            <a:ahLst/>
            <a:cxnLst/>
            <a:rect l="l" t="t" r="r" b="b"/>
            <a:pathLst>
              <a:path w="1916" h="1655" extrusionOk="0">
                <a:moveTo>
                  <a:pt x="1092" y="0"/>
                </a:moveTo>
                <a:cubicBezTo>
                  <a:pt x="890" y="0"/>
                  <a:pt x="685" y="79"/>
                  <a:pt x="517" y="256"/>
                </a:cubicBezTo>
                <a:cubicBezTo>
                  <a:pt x="0" y="773"/>
                  <a:pt x="365" y="1654"/>
                  <a:pt x="1094" y="1654"/>
                </a:cubicBezTo>
                <a:cubicBezTo>
                  <a:pt x="1550" y="1654"/>
                  <a:pt x="1915" y="1289"/>
                  <a:pt x="1915" y="833"/>
                </a:cubicBezTo>
                <a:cubicBezTo>
                  <a:pt x="1915" y="341"/>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27"/>
          <p:cNvSpPr/>
          <p:nvPr/>
        </p:nvSpPr>
        <p:spPr>
          <a:xfrm>
            <a:off x="295029" y="65375"/>
            <a:ext cx="63683" cy="63683"/>
          </a:xfrm>
          <a:custGeom>
            <a:avLst/>
            <a:gdLst/>
            <a:ahLst/>
            <a:cxnLst/>
            <a:rect l="l" t="t" r="r" b="b"/>
            <a:pathLst>
              <a:path w="1673" h="1673" extrusionOk="0">
                <a:moveTo>
                  <a:pt x="821" y="0"/>
                </a:moveTo>
                <a:cubicBezTo>
                  <a:pt x="365" y="0"/>
                  <a:pt x="1" y="395"/>
                  <a:pt x="1" y="851"/>
                </a:cubicBezTo>
                <a:cubicBezTo>
                  <a:pt x="1"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27"/>
          <p:cNvSpPr/>
          <p:nvPr/>
        </p:nvSpPr>
        <p:spPr>
          <a:xfrm>
            <a:off x="295029" y="300230"/>
            <a:ext cx="63683" cy="62503"/>
          </a:xfrm>
          <a:custGeom>
            <a:avLst/>
            <a:gdLst/>
            <a:ahLst/>
            <a:cxnLst/>
            <a:rect l="l" t="t" r="r" b="b"/>
            <a:pathLst>
              <a:path w="1673" h="1642"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27"/>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7"/>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7"/>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7"/>
          <p:cNvSpPr/>
          <p:nvPr/>
        </p:nvSpPr>
        <p:spPr>
          <a:xfrm>
            <a:off x="284638" y="1236263"/>
            <a:ext cx="74074" cy="62465"/>
          </a:xfrm>
          <a:custGeom>
            <a:avLst/>
            <a:gdLst/>
            <a:ahLst/>
            <a:cxnLst/>
            <a:rect l="l" t="t" r="r" b="b"/>
            <a:pathLst>
              <a:path w="1946" h="1641" extrusionOk="0">
                <a:moveTo>
                  <a:pt x="1099" y="1"/>
                </a:moveTo>
                <a:cubicBezTo>
                  <a:pt x="893" y="1"/>
                  <a:pt x="684" y="75"/>
                  <a:pt x="517" y="243"/>
                </a:cubicBezTo>
                <a:cubicBezTo>
                  <a:pt x="0" y="759"/>
                  <a:pt x="365" y="1641"/>
                  <a:pt x="1094" y="1641"/>
                </a:cubicBezTo>
                <a:cubicBezTo>
                  <a:pt x="1550" y="1641"/>
                  <a:pt x="1915" y="1276"/>
                  <a:pt x="1945" y="820"/>
                </a:cubicBezTo>
                <a:cubicBezTo>
                  <a:pt x="1945"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7"/>
          <p:cNvSpPr/>
          <p:nvPr/>
        </p:nvSpPr>
        <p:spPr>
          <a:xfrm>
            <a:off x="284638" y="1470242"/>
            <a:ext cx="74074" cy="63378"/>
          </a:xfrm>
          <a:custGeom>
            <a:avLst/>
            <a:gdLst/>
            <a:ahLst/>
            <a:cxnLst/>
            <a:rect l="l" t="t" r="r" b="b"/>
            <a:pathLst>
              <a:path w="1946" h="1665" extrusionOk="0">
                <a:moveTo>
                  <a:pt x="1095" y="1"/>
                </a:moveTo>
                <a:cubicBezTo>
                  <a:pt x="894" y="1"/>
                  <a:pt x="689" y="73"/>
                  <a:pt x="517" y="236"/>
                </a:cubicBezTo>
                <a:cubicBezTo>
                  <a:pt x="0" y="752"/>
                  <a:pt x="365" y="1664"/>
                  <a:pt x="1094" y="1664"/>
                </a:cubicBezTo>
                <a:cubicBezTo>
                  <a:pt x="1550" y="1664"/>
                  <a:pt x="1915" y="1300"/>
                  <a:pt x="1945" y="844"/>
                </a:cubicBezTo>
                <a:cubicBezTo>
                  <a:pt x="1945" y="344"/>
                  <a:pt x="1531"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7"/>
          <p:cNvSpPr/>
          <p:nvPr/>
        </p:nvSpPr>
        <p:spPr>
          <a:xfrm>
            <a:off x="284638" y="1704336"/>
            <a:ext cx="74074" cy="62998"/>
          </a:xfrm>
          <a:custGeom>
            <a:avLst/>
            <a:gdLst/>
            <a:ahLst/>
            <a:cxnLst/>
            <a:rect l="l" t="t" r="r" b="b"/>
            <a:pathLst>
              <a:path w="1946" h="1655" extrusionOk="0">
                <a:moveTo>
                  <a:pt x="1100" y="0"/>
                </a:moveTo>
                <a:cubicBezTo>
                  <a:pt x="894" y="0"/>
                  <a:pt x="684" y="79"/>
                  <a:pt x="517" y="256"/>
                </a:cubicBezTo>
                <a:cubicBezTo>
                  <a:pt x="0" y="773"/>
                  <a:pt x="365" y="1654"/>
                  <a:pt x="1094" y="1654"/>
                </a:cubicBezTo>
                <a:cubicBezTo>
                  <a:pt x="1550" y="1654"/>
                  <a:pt x="1945" y="1289"/>
                  <a:pt x="1945" y="833"/>
                </a:cubicBezTo>
                <a:cubicBezTo>
                  <a:pt x="1945" y="341"/>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7"/>
          <p:cNvSpPr/>
          <p:nvPr/>
        </p:nvSpPr>
        <p:spPr>
          <a:xfrm>
            <a:off x="41675" y="65413"/>
            <a:ext cx="74074" cy="63645"/>
          </a:xfrm>
          <a:custGeom>
            <a:avLst/>
            <a:gdLst/>
            <a:ahLst/>
            <a:cxnLst/>
            <a:rect l="l" t="t" r="r" b="b"/>
            <a:pathLst>
              <a:path w="1946" h="1672" extrusionOk="0">
                <a:moveTo>
                  <a:pt x="1122" y="0"/>
                </a:moveTo>
                <a:cubicBezTo>
                  <a:pt x="920" y="0"/>
                  <a:pt x="715" y="75"/>
                  <a:pt x="547" y="242"/>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7"/>
          <p:cNvSpPr/>
          <p:nvPr/>
        </p:nvSpPr>
        <p:spPr>
          <a:xfrm>
            <a:off x="42817" y="300002"/>
            <a:ext cx="72933" cy="62731"/>
          </a:xfrm>
          <a:custGeom>
            <a:avLst/>
            <a:gdLst/>
            <a:ahLst/>
            <a:cxnLst/>
            <a:rect l="l" t="t" r="r" b="b"/>
            <a:pathLst>
              <a:path w="1916" h="1648" extrusionOk="0">
                <a:moveTo>
                  <a:pt x="1082" y="1"/>
                </a:moveTo>
                <a:cubicBezTo>
                  <a:pt x="872" y="1"/>
                  <a:pt x="658" y="79"/>
                  <a:pt x="487" y="250"/>
                </a:cubicBezTo>
                <a:cubicBezTo>
                  <a:pt x="0" y="766"/>
                  <a:pt x="365" y="1648"/>
                  <a:pt x="1095" y="1648"/>
                </a:cubicBezTo>
                <a:cubicBezTo>
                  <a:pt x="1551"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7"/>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7"/>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7"/>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7"/>
          <p:cNvSpPr/>
          <p:nvPr/>
        </p:nvSpPr>
        <p:spPr>
          <a:xfrm>
            <a:off x="41675" y="1236263"/>
            <a:ext cx="74074" cy="62465"/>
          </a:xfrm>
          <a:custGeom>
            <a:avLst/>
            <a:gdLst/>
            <a:ahLst/>
            <a:cxnLst/>
            <a:rect l="l" t="t" r="r" b="b"/>
            <a:pathLst>
              <a:path w="1946" h="1641" extrusionOk="0">
                <a:moveTo>
                  <a:pt x="1122" y="1"/>
                </a:moveTo>
                <a:cubicBezTo>
                  <a:pt x="920" y="1"/>
                  <a:pt x="715" y="75"/>
                  <a:pt x="547" y="243"/>
                </a:cubicBezTo>
                <a:cubicBezTo>
                  <a:pt x="0" y="759"/>
                  <a:pt x="395" y="1641"/>
                  <a:pt x="1125" y="1641"/>
                </a:cubicBezTo>
                <a:cubicBezTo>
                  <a:pt x="1581" y="1641"/>
                  <a:pt x="1945" y="1276"/>
                  <a:pt x="1945" y="820"/>
                </a:cubicBezTo>
                <a:cubicBezTo>
                  <a:pt x="1945" y="327"/>
                  <a:pt x="1542"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7"/>
          <p:cNvSpPr/>
          <p:nvPr/>
        </p:nvSpPr>
        <p:spPr>
          <a:xfrm>
            <a:off x="41675" y="1470242"/>
            <a:ext cx="74074" cy="63378"/>
          </a:xfrm>
          <a:custGeom>
            <a:avLst/>
            <a:gdLst/>
            <a:ahLst/>
            <a:cxnLst/>
            <a:rect l="l" t="t" r="r" b="b"/>
            <a:pathLst>
              <a:path w="1946" h="1665" extrusionOk="0">
                <a:moveTo>
                  <a:pt x="1105" y="1"/>
                </a:moveTo>
                <a:cubicBezTo>
                  <a:pt x="909" y="1"/>
                  <a:pt x="710" y="73"/>
                  <a:pt x="547" y="236"/>
                </a:cubicBezTo>
                <a:cubicBezTo>
                  <a:pt x="0" y="752"/>
                  <a:pt x="365" y="1664"/>
                  <a:pt x="1125" y="1664"/>
                </a:cubicBezTo>
                <a:cubicBezTo>
                  <a:pt x="1581" y="1664"/>
                  <a:pt x="1945" y="1300"/>
                  <a:pt x="1945" y="844"/>
                </a:cubicBezTo>
                <a:cubicBezTo>
                  <a:pt x="1945" y="344"/>
                  <a:pt x="153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7"/>
          <p:cNvSpPr/>
          <p:nvPr/>
        </p:nvSpPr>
        <p:spPr>
          <a:xfrm>
            <a:off x="41675" y="1704336"/>
            <a:ext cx="74074" cy="62998"/>
          </a:xfrm>
          <a:custGeom>
            <a:avLst/>
            <a:gdLst/>
            <a:ahLst/>
            <a:cxnLst/>
            <a:rect l="l" t="t" r="r" b="b"/>
            <a:pathLst>
              <a:path w="1946" h="1655" extrusionOk="0">
                <a:moveTo>
                  <a:pt x="1122" y="0"/>
                </a:moveTo>
                <a:cubicBezTo>
                  <a:pt x="921" y="0"/>
                  <a:pt x="715" y="79"/>
                  <a:pt x="547" y="256"/>
                </a:cubicBezTo>
                <a:cubicBezTo>
                  <a:pt x="0" y="773"/>
                  <a:pt x="395" y="1654"/>
                  <a:pt x="1125" y="1654"/>
                </a:cubicBezTo>
                <a:cubicBezTo>
                  <a:pt x="1581" y="1654"/>
                  <a:pt x="1945" y="1289"/>
                  <a:pt x="1945" y="833"/>
                </a:cubicBezTo>
                <a:cubicBezTo>
                  <a:pt x="1945" y="341"/>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7"/>
          <p:cNvSpPr/>
          <p:nvPr/>
        </p:nvSpPr>
        <p:spPr>
          <a:xfrm>
            <a:off x="1014663" y="3817651"/>
            <a:ext cx="72933" cy="63607"/>
          </a:xfrm>
          <a:custGeom>
            <a:avLst/>
            <a:gdLst/>
            <a:ahLst/>
            <a:cxnLst/>
            <a:rect l="l" t="t" r="r" b="b"/>
            <a:pathLst>
              <a:path w="1916" h="1671" extrusionOk="0">
                <a:moveTo>
                  <a:pt x="1088" y="0"/>
                </a:moveTo>
                <a:cubicBezTo>
                  <a:pt x="887" y="0"/>
                  <a:pt x="683" y="75"/>
                  <a:pt x="517" y="241"/>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7"/>
          <p:cNvSpPr/>
          <p:nvPr/>
        </p:nvSpPr>
        <p:spPr>
          <a:xfrm>
            <a:off x="1014663" y="4052468"/>
            <a:ext cx="72933" cy="62465"/>
          </a:xfrm>
          <a:custGeom>
            <a:avLst/>
            <a:gdLst/>
            <a:ahLst/>
            <a:cxnLst/>
            <a:rect l="l" t="t" r="r" b="b"/>
            <a:pathLst>
              <a:path w="1916" h="1641" extrusionOk="0">
                <a:moveTo>
                  <a:pt x="1092" y="1"/>
                </a:moveTo>
                <a:cubicBezTo>
                  <a:pt x="890" y="1"/>
                  <a:pt x="685" y="75"/>
                  <a:pt x="517" y="243"/>
                </a:cubicBezTo>
                <a:cubicBezTo>
                  <a:pt x="0" y="759"/>
                  <a:pt x="335" y="1641"/>
                  <a:pt x="1064" y="1641"/>
                </a:cubicBezTo>
                <a:cubicBezTo>
                  <a:pt x="1551" y="1641"/>
                  <a:pt x="1915" y="1276"/>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7"/>
          <p:cNvSpPr/>
          <p:nvPr/>
        </p:nvSpPr>
        <p:spPr>
          <a:xfrm>
            <a:off x="1014663" y="42861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7"/>
          <p:cNvSpPr/>
          <p:nvPr/>
        </p:nvSpPr>
        <p:spPr>
          <a:xfrm>
            <a:off x="1014663" y="45199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27"/>
          <p:cNvSpPr/>
          <p:nvPr/>
        </p:nvSpPr>
        <p:spPr>
          <a:xfrm>
            <a:off x="1014663" y="47544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7"/>
          <p:cNvSpPr/>
          <p:nvPr/>
        </p:nvSpPr>
        <p:spPr>
          <a:xfrm>
            <a:off x="1014663" y="4988463"/>
            <a:ext cx="72933" cy="62541"/>
          </a:xfrm>
          <a:custGeom>
            <a:avLst/>
            <a:gdLst/>
            <a:ahLst/>
            <a:cxnLst/>
            <a:rect l="l" t="t" r="r" b="b"/>
            <a:pathLst>
              <a:path w="1916" h="1643" extrusionOk="0">
                <a:moveTo>
                  <a:pt x="1092" y="1"/>
                </a:moveTo>
                <a:cubicBezTo>
                  <a:pt x="890" y="1"/>
                  <a:pt x="685" y="75"/>
                  <a:pt x="517" y="243"/>
                </a:cubicBezTo>
                <a:cubicBezTo>
                  <a:pt x="0" y="759"/>
                  <a:pt x="335" y="1641"/>
                  <a:pt x="1064" y="1641"/>
                </a:cubicBezTo>
                <a:cubicBezTo>
                  <a:pt x="1082" y="1642"/>
                  <a:pt x="1099" y="1643"/>
                  <a:pt x="1117" y="1643"/>
                </a:cubicBezTo>
                <a:cubicBezTo>
                  <a:pt x="1577" y="1643"/>
                  <a:pt x="1915" y="1260"/>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27"/>
          <p:cNvSpPr/>
          <p:nvPr/>
        </p:nvSpPr>
        <p:spPr>
          <a:xfrm>
            <a:off x="782092" y="3817575"/>
            <a:ext cx="62541" cy="63683"/>
          </a:xfrm>
          <a:custGeom>
            <a:avLst/>
            <a:gdLst/>
            <a:ahLst/>
            <a:cxnLst/>
            <a:rect l="l" t="t" r="r" b="b"/>
            <a:pathLst>
              <a:path w="1643" h="1673" extrusionOk="0">
                <a:moveTo>
                  <a:pt x="822" y="0"/>
                </a:moveTo>
                <a:cubicBezTo>
                  <a:pt x="366" y="0"/>
                  <a:pt x="1" y="395"/>
                  <a:pt x="1" y="851"/>
                </a:cubicBezTo>
                <a:cubicBezTo>
                  <a:pt x="1" y="1277"/>
                  <a:pt x="366" y="1672"/>
                  <a:pt x="822" y="1672"/>
                </a:cubicBezTo>
                <a:cubicBezTo>
                  <a:pt x="1278" y="1672"/>
                  <a:pt x="1642" y="1277"/>
                  <a:pt x="1642" y="851"/>
                </a:cubicBezTo>
                <a:cubicBezTo>
                  <a:pt x="1642" y="39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7"/>
          <p:cNvSpPr/>
          <p:nvPr/>
        </p:nvSpPr>
        <p:spPr>
          <a:xfrm>
            <a:off x="782092" y="40524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8" y="1642"/>
                  <a:pt x="1642" y="1277"/>
                  <a:pt x="1642" y="821"/>
                </a:cubicBezTo>
                <a:cubicBezTo>
                  <a:pt x="1642" y="365"/>
                  <a:pt x="1278"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7"/>
          <p:cNvSpPr/>
          <p:nvPr/>
        </p:nvSpPr>
        <p:spPr>
          <a:xfrm>
            <a:off x="782092" y="42861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7"/>
          <p:cNvSpPr/>
          <p:nvPr/>
        </p:nvSpPr>
        <p:spPr>
          <a:xfrm>
            <a:off x="782092" y="45198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7"/>
          <p:cNvSpPr/>
          <p:nvPr/>
        </p:nvSpPr>
        <p:spPr>
          <a:xfrm>
            <a:off x="770521" y="47542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7"/>
          <p:cNvSpPr/>
          <p:nvPr/>
        </p:nvSpPr>
        <p:spPr>
          <a:xfrm>
            <a:off x="770521" y="4988463"/>
            <a:ext cx="74113" cy="62465"/>
          </a:xfrm>
          <a:custGeom>
            <a:avLst/>
            <a:gdLst/>
            <a:ahLst/>
            <a:cxnLst/>
            <a:rect l="l" t="t" r="r" b="b"/>
            <a:pathLst>
              <a:path w="1947" h="1641" extrusionOk="0">
                <a:moveTo>
                  <a:pt x="1100" y="1"/>
                </a:moveTo>
                <a:cubicBezTo>
                  <a:pt x="894" y="1"/>
                  <a:pt x="685" y="75"/>
                  <a:pt x="518" y="243"/>
                </a:cubicBezTo>
                <a:cubicBezTo>
                  <a:pt x="1" y="759"/>
                  <a:pt x="366" y="1641"/>
                  <a:pt x="1126"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7"/>
          <p:cNvSpPr/>
          <p:nvPr/>
        </p:nvSpPr>
        <p:spPr>
          <a:xfrm>
            <a:off x="528738" y="38176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7"/>
          <p:cNvSpPr/>
          <p:nvPr/>
        </p:nvSpPr>
        <p:spPr>
          <a:xfrm>
            <a:off x="528738" y="40522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7"/>
          <p:cNvSpPr/>
          <p:nvPr/>
        </p:nvSpPr>
        <p:spPr>
          <a:xfrm>
            <a:off x="528738" y="42861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7"/>
          <p:cNvSpPr/>
          <p:nvPr/>
        </p:nvSpPr>
        <p:spPr>
          <a:xfrm>
            <a:off x="528738" y="45198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7"/>
          <p:cNvSpPr/>
          <p:nvPr/>
        </p:nvSpPr>
        <p:spPr>
          <a:xfrm>
            <a:off x="528738" y="47542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7"/>
          <p:cNvSpPr/>
          <p:nvPr/>
        </p:nvSpPr>
        <p:spPr>
          <a:xfrm>
            <a:off x="528738" y="49884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7"/>
          <p:cNvSpPr/>
          <p:nvPr/>
        </p:nvSpPr>
        <p:spPr>
          <a:xfrm>
            <a:off x="296167" y="3817575"/>
            <a:ext cx="63683" cy="63683"/>
          </a:xfrm>
          <a:custGeom>
            <a:avLst/>
            <a:gdLst/>
            <a:ahLst/>
            <a:cxnLst/>
            <a:rect l="l" t="t" r="r" b="b"/>
            <a:pathLst>
              <a:path w="1673" h="1673" extrusionOk="0">
                <a:moveTo>
                  <a:pt x="821" y="0"/>
                </a:moveTo>
                <a:cubicBezTo>
                  <a:pt x="365" y="0"/>
                  <a:pt x="1" y="395"/>
                  <a:pt x="1" y="851"/>
                </a:cubicBezTo>
                <a:cubicBezTo>
                  <a:pt x="1"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7"/>
          <p:cNvSpPr/>
          <p:nvPr/>
        </p:nvSpPr>
        <p:spPr>
          <a:xfrm>
            <a:off x="296167" y="4052430"/>
            <a:ext cx="63683" cy="62503"/>
          </a:xfrm>
          <a:custGeom>
            <a:avLst/>
            <a:gdLst/>
            <a:ahLst/>
            <a:cxnLst/>
            <a:rect l="l" t="t" r="r" b="b"/>
            <a:pathLst>
              <a:path w="1673" h="1642"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7"/>
          <p:cNvSpPr/>
          <p:nvPr/>
        </p:nvSpPr>
        <p:spPr>
          <a:xfrm>
            <a:off x="296167" y="42861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7"/>
          <p:cNvSpPr/>
          <p:nvPr/>
        </p:nvSpPr>
        <p:spPr>
          <a:xfrm>
            <a:off x="296167" y="45198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7"/>
          <p:cNvSpPr/>
          <p:nvPr/>
        </p:nvSpPr>
        <p:spPr>
          <a:xfrm>
            <a:off x="285775" y="47542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7"/>
          <p:cNvSpPr/>
          <p:nvPr/>
        </p:nvSpPr>
        <p:spPr>
          <a:xfrm>
            <a:off x="285775" y="4988463"/>
            <a:ext cx="74074" cy="62465"/>
          </a:xfrm>
          <a:custGeom>
            <a:avLst/>
            <a:gdLst/>
            <a:ahLst/>
            <a:cxnLst/>
            <a:rect l="l" t="t" r="r" b="b"/>
            <a:pathLst>
              <a:path w="1946" h="1641" extrusionOk="0">
                <a:moveTo>
                  <a:pt x="1099" y="1"/>
                </a:moveTo>
                <a:cubicBezTo>
                  <a:pt x="893" y="1"/>
                  <a:pt x="684" y="75"/>
                  <a:pt x="517" y="243"/>
                </a:cubicBezTo>
                <a:cubicBezTo>
                  <a:pt x="0" y="759"/>
                  <a:pt x="365" y="1641"/>
                  <a:pt x="1094" y="1641"/>
                </a:cubicBezTo>
                <a:cubicBezTo>
                  <a:pt x="1550" y="1641"/>
                  <a:pt x="1915" y="1276"/>
                  <a:pt x="1945" y="820"/>
                </a:cubicBezTo>
                <a:cubicBezTo>
                  <a:pt x="1945"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27"/>
          <p:cNvSpPr/>
          <p:nvPr/>
        </p:nvSpPr>
        <p:spPr>
          <a:xfrm>
            <a:off x="42813" y="3817613"/>
            <a:ext cx="74074" cy="63645"/>
          </a:xfrm>
          <a:custGeom>
            <a:avLst/>
            <a:gdLst/>
            <a:ahLst/>
            <a:cxnLst/>
            <a:rect l="l" t="t" r="r" b="b"/>
            <a:pathLst>
              <a:path w="1946" h="1672" extrusionOk="0">
                <a:moveTo>
                  <a:pt x="1122" y="0"/>
                </a:moveTo>
                <a:cubicBezTo>
                  <a:pt x="920" y="0"/>
                  <a:pt x="715" y="75"/>
                  <a:pt x="547" y="242"/>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27"/>
          <p:cNvSpPr/>
          <p:nvPr/>
        </p:nvSpPr>
        <p:spPr>
          <a:xfrm>
            <a:off x="43954" y="4052202"/>
            <a:ext cx="72933" cy="62731"/>
          </a:xfrm>
          <a:custGeom>
            <a:avLst/>
            <a:gdLst/>
            <a:ahLst/>
            <a:cxnLst/>
            <a:rect l="l" t="t" r="r" b="b"/>
            <a:pathLst>
              <a:path w="1916" h="1648" extrusionOk="0">
                <a:moveTo>
                  <a:pt x="1082" y="1"/>
                </a:moveTo>
                <a:cubicBezTo>
                  <a:pt x="872" y="1"/>
                  <a:pt x="658" y="79"/>
                  <a:pt x="487" y="250"/>
                </a:cubicBezTo>
                <a:cubicBezTo>
                  <a:pt x="0" y="766"/>
                  <a:pt x="365" y="1648"/>
                  <a:pt x="1095" y="1648"/>
                </a:cubicBezTo>
                <a:cubicBezTo>
                  <a:pt x="1551"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27"/>
          <p:cNvSpPr/>
          <p:nvPr/>
        </p:nvSpPr>
        <p:spPr>
          <a:xfrm>
            <a:off x="42813" y="42861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27"/>
          <p:cNvSpPr/>
          <p:nvPr/>
        </p:nvSpPr>
        <p:spPr>
          <a:xfrm>
            <a:off x="42813" y="45198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27"/>
          <p:cNvSpPr/>
          <p:nvPr/>
        </p:nvSpPr>
        <p:spPr>
          <a:xfrm>
            <a:off x="42813" y="47542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7"/>
          <p:cNvSpPr/>
          <p:nvPr/>
        </p:nvSpPr>
        <p:spPr>
          <a:xfrm>
            <a:off x="42813" y="4988463"/>
            <a:ext cx="74074" cy="62465"/>
          </a:xfrm>
          <a:custGeom>
            <a:avLst/>
            <a:gdLst/>
            <a:ahLst/>
            <a:cxnLst/>
            <a:rect l="l" t="t" r="r" b="b"/>
            <a:pathLst>
              <a:path w="1946" h="1641" extrusionOk="0">
                <a:moveTo>
                  <a:pt x="1122" y="1"/>
                </a:moveTo>
                <a:cubicBezTo>
                  <a:pt x="920" y="1"/>
                  <a:pt x="715" y="75"/>
                  <a:pt x="547" y="243"/>
                </a:cubicBezTo>
                <a:cubicBezTo>
                  <a:pt x="0" y="759"/>
                  <a:pt x="395" y="1641"/>
                  <a:pt x="1125" y="1641"/>
                </a:cubicBezTo>
                <a:cubicBezTo>
                  <a:pt x="1581" y="1641"/>
                  <a:pt x="1945" y="1276"/>
                  <a:pt x="1945" y="820"/>
                </a:cubicBezTo>
                <a:cubicBezTo>
                  <a:pt x="1945" y="327"/>
                  <a:pt x="1542"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ree numbers 1">
  <p:cSld name="CUSTOM_10_2_1">
    <p:bg>
      <p:bgPr>
        <a:noFill/>
        <a:effectLst/>
      </p:bgPr>
    </p:bg>
    <p:spTree>
      <p:nvGrpSpPr>
        <p:cNvPr id="1" name="Shape 2926"/>
        <p:cNvGrpSpPr/>
        <p:nvPr/>
      </p:nvGrpSpPr>
      <p:grpSpPr>
        <a:xfrm>
          <a:off x="0" y="0"/>
          <a:ext cx="0" cy="0"/>
          <a:chOff x="0" y="0"/>
          <a:chExt cx="0" cy="0"/>
        </a:xfrm>
      </p:grpSpPr>
      <p:sp>
        <p:nvSpPr>
          <p:cNvPr id="2927" name="Google Shape;2927;p28"/>
          <p:cNvSpPr txBox="1">
            <a:spLocks noGrp="1"/>
          </p:cNvSpPr>
          <p:nvPr>
            <p:ph type="title" hasCustomPrompt="1"/>
          </p:nvPr>
        </p:nvSpPr>
        <p:spPr>
          <a:xfrm>
            <a:off x="927275" y="793113"/>
            <a:ext cx="3267300" cy="6267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4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928" name="Google Shape;2928;p28"/>
          <p:cNvSpPr txBox="1">
            <a:spLocks noGrp="1"/>
          </p:cNvSpPr>
          <p:nvPr>
            <p:ph type="subTitle" idx="1"/>
          </p:nvPr>
        </p:nvSpPr>
        <p:spPr>
          <a:xfrm>
            <a:off x="927275" y="1419815"/>
            <a:ext cx="3345000" cy="26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929" name="Google Shape;2929;p28"/>
          <p:cNvSpPr txBox="1">
            <a:spLocks noGrp="1"/>
          </p:cNvSpPr>
          <p:nvPr>
            <p:ph type="title" idx="2" hasCustomPrompt="1"/>
          </p:nvPr>
        </p:nvSpPr>
        <p:spPr>
          <a:xfrm>
            <a:off x="2225625" y="2127363"/>
            <a:ext cx="3267300" cy="6309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4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930" name="Google Shape;2930;p28"/>
          <p:cNvSpPr txBox="1">
            <a:spLocks noGrp="1"/>
          </p:cNvSpPr>
          <p:nvPr>
            <p:ph type="subTitle" idx="3"/>
          </p:nvPr>
        </p:nvSpPr>
        <p:spPr>
          <a:xfrm>
            <a:off x="3514700" y="4089260"/>
            <a:ext cx="3345000" cy="26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931" name="Google Shape;2931;p28"/>
          <p:cNvSpPr txBox="1">
            <a:spLocks noGrp="1"/>
          </p:cNvSpPr>
          <p:nvPr>
            <p:ph type="title" idx="4" hasCustomPrompt="1"/>
          </p:nvPr>
        </p:nvSpPr>
        <p:spPr>
          <a:xfrm>
            <a:off x="3514700" y="3458338"/>
            <a:ext cx="3267300" cy="6309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4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932" name="Google Shape;2932;p28"/>
          <p:cNvSpPr txBox="1">
            <a:spLocks noGrp="1"/>
          </p:cNvSpPr>
          <p:nvPr>
            <p:ph type="subTitle" idx="5"/>
          </p:nvPr>
        </p:nvSpPr>
        <p:spPr>
          <a:xfrm>
            <a:off x="2225625" y="2758285"/>
            <a:ext cx="3345000" cy="26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933" name="Google Shape;2933;p28"/>
          <p:cNvSpPr/>
          <p:nvPr/>
        </p:nvSpPr>
        <p:spPr>
          <a:xfrm>
            <a:off x="0"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8"/>
          <p:cNvSpPr/>
          <p:nvPr/>
        </p:nvSpPr>
        <p:spPr>
          <a:xfrm>
            <a:off x="7458298" y="-25"/>
            <a:ext cx="1685730" cy="5143551"/>
          </a:xfrm>
          <a:custGeom>
            <a:avLst/>
            <a:gdLst/>
            <a:ahLst/>
            <a:cxnLst/>
            <a:rect l="l" t="t" r="r" b="b"/>
            <a:pathLst>
              <a:path w="39606" h="43072" extrusionOk="0">
                <a:moveTo>
                  <a:pt x="0" y="1"/>
                </a:moveTo>
                <a:lnTo>
                  <a:pt x="0" y="43071"/>
                </a:lnTo>
                <a:lnTo>
                  <a:pt x="39606" y="43071"/>
                </a:lnTo>
                <a:lnTo>
                  <a:pt x="396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One column text 02 1">
  <p:cSld name="ONE_COLUMN_TEXT_3_1">
    <p:spTree>
      <p:nvGrpSpPr>
        <p:cNvPr id="1" name="Shape 2935"/>
        <p:cNvGrpSpPr/>
        <p:nvPr/>
      </p:nvGrpSpPr>
      <p:grpSpPr>
        <a:xfrm>
          <a:off x="0" y="0"/>
          <a:ext cx="0" cy="0"/>
          <a:chOff x="0" y="0"/>
          <a:chExt cx="0" cy="0"/>
        </a:xfrm>
      </p:grpSpPr>
      <p:sp>
        <p:nvSpPr>
          <p:cNvPr id="2936" name="Google Shape;2936;p29"/>
          <p:cNvSpPr txBox="1">
            <a:spLocks noGrp="1"/>
          </p:cNvSpPr>
          <p:nvPr>
            <p:ph type="title"/>
          </p:nvPr>
        </p:nvSpPr>
        <p:spPr>
          <a:xfrm>
            <a:off x="4859650" y="1348100"/>
            <a:ext cx="3639300" cy="1373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2900"/>
            </a:lvl1pPr>
            <a:lvl2pPr lvl="1" algn="r" rtl="0">
              <a:lnSpc>
                <a:spcPct val="100000"/>
              </a:lnSpc>
              <a:spcBef>
                <a:spcPts val="0"/>
              </a:spcBef>
              <a:spcAft>
                <a:spcPts val="0"/>
              </a:spcAft>
              <a:buSzPts val="2400"/>
              <a:buNone/>
              <a:defRPr sz="2400"/>
            </a:lvl2pPr>
            <a:lvl3pPr lvl="2" algn="r" rtl="0">
              <a:lnSpc>
                <a:spcPct val="100000"/>
              </a:lnSpc>
              <a:spcBef>
                <a:spcPts val="0"/>
              </a:spcBef>
              <a:spcAft>
                <a:spcPts val="0"/>
              </a:spcAft>
              <a:buSzPts val="2400"/>
              <a:buNone/>
              <a:defRPr sz="2400"/>
            </a:lvl3pPr>
            <a:lvl4pPr lvl="3" algn="r" rtl="0">
              <a:lnSpc>
                <a:spcPct val="100000"/>
              </a:lnSpc>
              <a:spcBef>
                <a:spcPts val="0"/>
              </a:spcBef>
              <a:spcAft>
                <a:spcPts val="0"/>
              </a:spcAft>
              <a:buSzPts val="2400"/>
              <a:buNone/>
              <a:defRPr sz="2400"/>
            </a:lvl4pPr>
            <a:lvl5pPr lvl="4" algn="r" rtl="0">
              <a:lnSpc>
                <a:spcPct val="100000"/>
              </a:lnSpc>
              <a:spcBef>
                <a:spcPts val="0"/>
              </a:spcBef>
              <a:spcAft>
                <a:spcPts val="0"/>
              </a:spcAft>
              <a:buSzPts val="2400"/>
              <a:buNone/>
              <a:defRPr sz="2400"/>
            </a:lvl5pPr>
            <a:lvl6pPr lvl="5" algn="r" rtl="0">
              <a:lnSpc>
                <a:spcPct val="100000"/>
              </a:lnSpc>
              <a:spcBef>
                <a:spcPts val="0"/>
              </a:spcBef>
              <a:spcAft>
                <a:spcPts val="0"/>
              </a:spcAft>
              <a:buSzPts val="2400"/>
              <a:buNone/>
              <a:defRPr sz="2400"/>
            </a:lvl6pPr>
            <a:lvl7pPr lvl="6" algn="r" rtl="0">
              <a:lnSpc>
                <a:spcPct val="100000"/>
              </a:lnSpc>
              <a:spcBef>
                <a:spcPts val="0"/>
              </a:spcBef>
              <a:spcAft>
                <a:spcPts val="0"/>
              </a:spcAft>
              <a:buSzPts val="2400"/>
              <a:buNone/>
              <a:defRPr sz="2400"/>
            </a:lvl7pPr>
            <a:lvl8pPr lvl="7" algn="r" rtl="0">
              <a:lnSpc>
                <a:spcPct val="100000"/>
              </a:lnSpc>
              <a:spcBef>
                <a:spcPts val="0"/>
              </a:spcBef>
              <a:spcAft>
                <a:spcPts val="0"/>
              </a:spcAft>
              <a:buSzPts val="2400"/>
              <a:buNone/>
              <a:defRPr sz="2400"/>
            </a:lvl8pPr>
            <a:lvl9pPr lvl="8" algn="r" rtl="0">
              <a:lnSpc>
                <a:spcPct val="100000"/>
              </a:lnSpc>
              <a:spcBef>
                <a:spcPts val="0"/>
              </a:spcBef>
              <a:spcAft>
                <a:spcPts val="0"/>
              </a:spcAft>
              <a:buSzPts val="2400"/>
              <a:buNone/>
              <a:defRPr sz="2400"/>
            </a:lvl9pPr>
          </a:lstStyle>
          <a:p>
            <a:endParaRPr/>
          </a:p>
        </p:txBody>
      </p:sp>
      <p:sp>
        <p:nvSpPr>
          <p:cNvPr id="2937" name="Google Shape;2937;p29"/>
          <p:cNvSpPr txBox="1">
            <a:spLocks noGrp="1"/>
          </p:cNvSpPr>
          <p:nvPr>
            <p:ph type="subTitle" idx="1"/>
          </p:nvPr>
        </p:nvSpPr>
        <p:spPr>
          <a:xfrm>
            <a:off x="5300350" y="2918800"/>
            <a:ext cx="3198600" cy="8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7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938" name="Google Shape;2938;p29"/>
          <p:cNvSpPr/>
          <p:nvPr/>
        </p:nvSpPr>
        <p:spPr>
          <a:xfrm>
            <a:off x="7377875" y="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9"/>
          <p:cNvSpPr/>
          <p:nvPr/>
        </p:nvSpPr>
        <p:spPr>
          <a:xfrm>
            <a:off x="9012640" y="42861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7" y="1642"/>
                  <a:pt x="1642" y="1277"/>
                  <a:pt x="1642" y="821"/>
                </a:cubicBezTo>
                <a:cubicBezTo>
                  <a:pt x="1642" y="365"/>
                  <a:pt x="1277"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9"/>
          <p:cNvSpPr/>
          <p:nvPr/>
        </p:nvSpPr>
        <p:spPr>
          <a:xfrm>
            <a:off x="9012640" y="45198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7" y="1672"/>
                  <a:pt x="1642" y="1277"/>
                  <a:pt x="1642" y="851"/>
                </a:cubicBezTo>
                <a:cubicBezTo>
                  <a:pt x="1642" y="396"/>
                  <a:pt x="1277"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29"/>
          <p:cNvSpPr/>
          <p:nvPr/>
        </p:nvSpPr>
        <p:spPr>
          <a:xfrm>
            <a:off x="9002248" y="4754255"/>
            <a:ext cx="72933" cy="62998"/>
          </a:xfrm>
          <a:custGeom>
            <a:avLst/>
            <a:gdLst/>
            <a:ahLst/>
            <a:cxnLst/>
            <a:rect l="l" t="t" r="r" b="b"/>
            <a:pathLst>
              <a:path w="1916" h="1655" extrusionOk="0">
                <a:moveTo>
                  <a:pt x="1092" y="0"/>
                </a:moveTo>
                <a:cubicBezTo>
                  <a:pt x="890" y="0"/>
                  <a:pt x="685" y="78"/>
                  <a:pt x="517" y="256"/>
                </a:cubicBezTo>
                <a:cubicBezTo>
                  <a:pt x="0" y="773"/>
                  <a:pt x="365" y="1654"/>
                  <a:pt x="1095" y="1654"/>
                </a:cubicBezTo>
                <a:cubicBezTo>
                  <a:pt x="1550" y="1654"/>
                  <a:pt x="1915" y="1289"/>
                  <a:pt x="1915" y="833"/>
                </a:cubicBezTo>
                <a:cubicBezTo>
                  <a:pt x="1915" y="340"/>
                  <a:pt x="1513"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29"/>
          <p:cNvSpPr/>
          <p:nvPr/>
        </p:nvSpPr>
        <p:spPr>
          <a:xfrm>
            <a:off x="9002248" y="4988463"/>
            <a:ext cx="72933" cy="62465"/>
          </a:xfrm>
          <a:custGeom>
            <a:avLst/>
            <a:gdLst/>
            <a:ahLst/>
            <a:cxnLst/>
            <a:rect l="l" t="t" r="r" b="b"/>
            <a:pathLst>
              <a:path w="1916" h="1641" extrusionOk="0">
                <a:moveTo>
                  <a:pt x="1091" y="1"/>
                </a:moveTo>
                <a:cubicBezTo>
                  <a:pt x="890" y="1"/>
                  <a:pt x="684" y="75"/>
                  <a:pt x="517" y="243"/>
                </a:cubicBezTo>
                <a:cubicBezTo>
                  <a:pt x="0" y="759"/>
                  <a:pt x="365" y="1641"/>
                  <a:pt x="1095" y="1641"/>
                </a:cubicBezTo>
                <a:cubicBezTo>
                  <a:pt x="1550" y="1641"/>
                  <a:pt x="1915" y="1276"/>
                  <a:pt x="1915" y="820"/>
                </a:cubicBezTo>
                <a:cubicBezTo>
                  <a:pt x="1915" y="327"/>
                  <a:pt x="1512"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9"/>
          <p:cNvSpPr/>
          <p:nvPr/>
        </p:nvSpPr>
        <p:spPr>
          <a:xfrm>
            <a:off x="8760428"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5" y="1276"/>
                  <a:pt x="1915" y="820"/>
                </a:cubicBezTo>
                <a:cubicBezTo>
                  <a:pt x="1915" y="327"/>
                  <a:pt x="1512"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9"/>
          <p:cNvSpPr/>
          <p:nvPr/>
        </p:nvSpPr>
        <p:spPr>
          <a:xfrm>
            <a:off x="8760428"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5" y="1276"/>
                  <a:pt x="1915" y="820"/>
                </a:cubicBezTo>
                <a:cubicBezTo>
                  <a:pt x="1915" y="327"/>
                  <a:pt x="1512"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9"/>
          <p:cNvSpPr/>
          <p:nvPr/>
        </p:nvSpPr>
        <p:spPr>
          <a:xfrm>
            <a:off x="8760428" y="4754255"/>
            <a:ext cx="72933" cy="62998"/>
          </a:xfrm>
          <a:custGeom>
            <a:avLst/>
            <a:gdLst/>
            <a:ahLst/>
            <a:cxnLst/>
            <a:rect l="l" t="t" r="r" b="b"/>
            <a:pathLst>
              <a:path w="1916" h="1655" extrusionOk="0">
                <a:moveTo>
                  <a:pt x="1092" y="0"/>
                </a:moveTo>
                <a:cubicBezTo>
                  <a:pt x="891" y="0"/>
                  <a:pt x="685" y="78"/>
                  <a:pt x="517" y="256"/>
                </a:cubicBezTo>
                <a:cubicBezTo>
                  <a:pt x="1" y="773"/>
                  <a:pt x="365" y="1654"/>
                  <a:pt x="1095" y="1654"/>
                </a:cubicBezTo>
                <a:cubicBezTo>
                  <a:pt x="1551" y="1654"/>
                  <a:pt x="1915" y="1289"/>
                  <a:pt x="1915" y="833"/>
                </a:cubicBezTo>
                <a:cubicBezTo>
                  <a:pt x="1915" y="340"/>
                  <a:pt x="1513"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9"/>
          <p:cNvSpPr/>
          <p:nvPr/>
        </p:nvSpPr>
        <p:spPr>
          <a:xfrm>
            <a:off x="8760428"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5" y="1276"/>
                  <a:pt x="1915" y="820"/>
                </a:cubicBezTo>
                <a:cubicBezTo>
                  <a:pt x="1915" y="327"/>
                  <a:pt x="1512"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9"/>
          <p:cNvSpPr/>
          <p:nvPr/>
        </p:nvSpPr>
        <p:spPr>
          <a:xfrm>
            <a:off x="8527894"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9"/>
          <p:cNvSpPr/>
          <p:nvPr/>
        </p:nvSpPr>
        <p:spPr>
          <a:xfrm>
            <a:off x="8527894"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9"/>
          <p:cNvSpPr/>
          <p:nvPr/>
        </p:nvSpPr>
        <p:spPr>
          <a:xfrm>
            <a:off x="8516323" y="4754255"/>
            <a:ext cx="74074" cy="62998"/>
          </a:xfrm>
          <a:custGeom>
            <a:avLst/>
            <a:gdLst/>
            <a:ahLst/>
            <a:cxnLst/>
            <a:rect l="l" t="t" r="r" b="b"/>
            <a:pathLst>
              <a:path w="1946" h="1655" extrusionOk="0">
                <a:moveTo>
                  <a:pt x="1113" y="0"/>
                </a:moveTo>
                <a:cubicBezTo>
                  <a:pt x="907" y="0"/>
                  <a:pt x="694" y="78"/>
                  <a:pt x="517" y="256"/>
                </a:cubicBezTo>
                <a:cubicBezTo>
                  <a:pt x="0" y="773"/>
                  <a:pt x="395" y="1654"/>
                  <a:pt x="1125" y="1654"/>
                </a:cubicBezTo>
                <a:cubicBezTo>
                  <a:pt x="1581" y="1654"/>
                  <a:pt x="1945" y="1289"/>
                  <a:pt x="1945" y="833"/>
                </a:cubicBezTo>
                <a:cubicBezTo>
                  <a:pt x="1945" y="340"/>
                  <a:pt x="1543"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9"/>
          <p:cNvSpPr/>
          <p:nvPr/>
        </p:nvSpPr>
        <p:spPr>
          <a:xfrm>
            <a:off x="8516323" y="4988463"/>
            <a:ext cx="74074" cy="62465"/>
          </a:xfrm>
          <a:custGeom>
            <a:avLst/>
            <a:gdLst/>
            <a:ahLst/>
            <a:cxnLst/>
            <a:rect l="l" t="t" r="r" b="b"/>
            <a:pathLst>
              <a:path w="1946" h="1641" extrusionOk="0">
                <a:moveTo>
                  <a:pt x="1099" y="1"/>
                </a:moveTo>
                <a:cubicBezTo>
                  <a:pt x="893" y="1"/>
                  <a:pt x="684" y="75"/>
                  <a:pt x="517" y="243"/>
                </a:cubicBezTo>
                <a:cubicBezTo>
                  <a:pt x="0" y="759"/>
                  <a:pt x="395" y="1641"/>
                  <a:pt x="1125" y="1641"/>
                </a:cubicBezTo>
                <a:cubicBezTo>
                  <a:pt x="1581" y="1641"/>
                  <a:pt x="1945" y="1276"/>
                  <a:pt x="1945" y="820"/>
                </a:cubicBezTo>
                <a:cubicBezTo>
                  <a:pt x="1945" y="327"/>
                  <a:pt x="1528"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9"/>
          <p:cNvSpPr/>
          <p:nvPr/>
        </p:nvSpPr>
        <p:spPr>
          <a:xfrm>
            <a:off x="8274502" y="4286181"/>
            <a:ext cx="72933" cy="62465"/>
          </a:xfrm>
          <a:custGeom>
            <a:avLst/>
            <a:gdLst/>
            <a:ahLst/>
            <a:cxnLst/>
            <a:rect l="l" t="t" r="r" b="b"/>
            <a:pathLst>
              <a:path w="1916" h="1641" extrusionOk="0">
                <a:moveTo>
                  <a:pt x="1092" y="0"/>
                </a:moveTo>
                <a:cubicBezTo>
                  <a:pt x="890" y="0"/>
                  <a:pt x="684" y="75"/>
                  <a:pt x="517" y="243"/>
                </a:cubicBezTo>
                <a:cubicBezTo>
                  <a:pt x="0" y="759"/>
                  <a:pt x="365" y="1641"/>
                  <a:pt x="1095" y="1641"/>
                </a:cubicBezTo>
                <a:cubicBezTo>
                  <a:pt x="1551" y="1641"/>
                  <a:pt x="1915" y="1276"/>
                  <a:pt x="1915" y="820"/>
                </a:cubicBezTo>
                <a:cubicBezTo>
                  <a:pt x="1915" y="327"/>
                  <a:pt x="1512"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9"/>
          <p:cNvSpPr/>
          <p:nvPr/>
        </p:nvSpPr>
        <p:spPr>
          <a:xfrm>
            <a:off x="8274502" y="4519894"/>
            <a:ext cx="72933" cy="63645"/>
          </a:xfrm>
          <a:custGeom>
            <a:avLst/>
            <a:gdLst/>
            <a:ahLst/>
            <a:cxnLst/>
            <a:rect l="l" t="t" r="r" b="b"/>
            <a:pathLst>
              <a:path w="1916" h="1672" extrusionOk="0">
                <a:moveTo>
                  <a:pt x="1092" y="0"/>
                </a:moveTo>
                <a:cubicBezTo>
                  <a:pt x="890" y="0"/>
                  <a:pt x="684" y="75"/>
                  <a:pt x="517" y="243"/>
                </a:cubicBezTo>
                <a:cubicBezTo>
                  <a:pt x="0" y="759"/>
                  <a:pt x="365" y="1671"/>
                  <a:pt x="1095" y="1671"/>
                </a:cubicBezTo>
                <a:cubicBezTo>
                  <a:pt x="1551" y="1671"/>
                  <a:pt x="1915" y="1276"/>
                  <a:pt x="1915" y="820"/>
                </a:cubicBezTo>
                <a:cubicBezTo>
                  <a:pt x="1915" y="327"/>
                  <a:pt x="1512"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9"/>
          <p:cNvSpPr/>
          <p:nvPr/>
        </p:nvSpPr>
        <p:spPr>
          <a:xfrm>
            <a:off x="8274502" y="4754255"/>
            <a:ext cx="72933" cy="62998"/>
          </a:xfrm>
          <a:custGeom>
            <a:avLst/>
            <a:gdLst/>
            <a:ahLst/>
            <a:cxnLst/>
            <a:rect l="l" t="t" r="r" b="b"/>
            <a:pathLst>
              <a:path w="1916" h="1655" extrusionOk="0">
                <a:moveTo>
                  <a:pt x="1092" y="0"/>
                </a:moveTo>
                <a:cubicBezTo>
                  <a:pt x="891" y="0"/>
                  <a:pt x="685" y="78"/>
                  <a:pt x="517" y="256"/>
                </a:cubicBezTo>
                <a:cubicBezTo>
                  <a:pt x="0" y="773"/>
                  <a:pt x="365" y="1654"/>
                  <a:pt x="1095" y="1654"/>
                </a:cubicBezTo>
                <a:cubicBezTo>
                  <a:pt x="1551" y="1654"/>
                  <a:pt x="1915" y="1289"/>
                  <a:pt x="1915" y="833"/>
                </a:cubicBezTo>
                <a:cubicBezTo>
                  <a:pt x="1915" y="340"/>
                  <a:pt x="1513"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9"/>
          <p:cNvSpPr/>
          <p:nvPr/>
        </p:nvSpPr>
        <p:spPr>
          <a:xfrm>
            <a:off x="8274502" y="4988463"/>
            <a:ext cx="72933" cy="62465"/>
          </a:xfrm>
          <a:custGeom>
            <a:avLst/>
            <a:gdLst/>
            <a:ahLst/>
            <a:cxnLst/>
            <a:rect l="l" t="t" r="r" b="b"/>
            <a:pathLst>
              <a:path w="1916" h="1641" extrusionOk="0">
                <a:moveTo>
                  <a:pt x="1092" y="1"/>
                </a:moveTo>
                <a:cubicBezTo>
                  <a:pt x="890" y="1"/>
                  <a:pt x="684" y="75"/>
                  <a:pt x="517" y="243"/>
                </a:cubicBezTo>
                <a:cubicBezTo>
                  <a:pt x="0" y="759"/>
                  <a:pt x="365" y="1641"/>
                  <a:pt x="1095" y="1641"/>
                </a:cubicBezTo>
                <a:cubicBezTo>
                  <a:pt x="1551" y="1641"/>
                  <a:pt x="1915" y="1276"/>
                  <a:pt x="1915" y="820"/>
                </a:cubicBezTo>
                <a:cubicBezTo>
                  <a:pt x="1915" y="327"/>
                  <a:pt x="1512"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9"/>
          <p:cNvSpPr/>
          <p:nvPr/>
        </p:nvSpPr>
        <p:spPr>
          <a:xfrm>
            <a:off x="8041931" y="4286143"/>
            <a:ext cx="63683" cy="62503"/>
          </a:xfrm>
          <a:custGeom>
            <a:avLst/>
            <a:gdLst/>
            <a:ahLst/>
            <a:cxnLst/>
            <a:rect l="l" t="t" r="r" b="b"/>
            <a:pathLst>
              <a:path w="1673" h="1642" extrusionOk="0">
                <a:moveTo>
                  <a:pt x="822" y="0"/>
                </a:moveTo>
                <a:cubicBezTo>
                  <a:pt x="366" y="0"/>
                  <a:pt x="1" y="365"/>
                  <a:pt x="1" y="821"/>
                </a:cubicBezTo>
                <a:cubicBezTo>
                  <a:pt x="1" y="1277"/>
                  <a:pt x="366" y="1642"/>
                  <a:pt x="822" y="1642"/>
                </a:cubicBezTo>
                <a:cubicBezTo>
                  <a:pt x="1277" y="1642"/>
                  <a:pt x="1673" y="1277"/>
                  <a:pt x="1673" y="821"/>
                </a:cubicBezTo>
                <a:cubicBezTo>
                  <a:pt x="1673" y="365"/>
                  <a:pt x="1277"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9"/>
          <p:cNvSpPr/>
          <p:nvPr/>
        </p:nvSpPr>
        <p:spPr>
          <a:xfrm>
            <a:off x="8041931" y="4519856"/>
            <a:ext cx="63683" cy="63683"/>
          </a:xfrm>
          <a:custGeom>
            <a:avLst/>
            <a:gdLst/>
            <a:ahLst/>
            <a:cxnLst/>
            <a:rect l="l" t="t" r="r" b="b"/>
            <a:pathLst>
              <a:path w="1673" h="1673" extrusionOk="0">
                <a:moveTo>
                  <a:pt x="822" y="0"/>
                </a:moveTo>
                <a:cubicBezTo>
                  <a:pt x="366" y="0"/>
                  <a:pt x="1" y="396"/>
                  <a:pt x="1" y="851"/>
                </a:cubicBezTo>
                <a:cubicBezTo>
                  <a:pt x="1" y="1277"/>
                  <a:pt x="366" y="1672"/>
                  <a:pt x="822" y="1672"/>
                </a:cubicBezTo>
                <a:cubicBezTo>
                  <a:pt x="1277" y="1672"/>
                  <a:pt x="1673" y="1277"/>
                  <a:pt x="1673" y="851"/>
                </a:cubicBezTo>
                <a:cubicBezTo>
                  <a:pt x="1673" y="396"/>
                  <a:pt x="1277"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9"/>
          <p:cNvSpPr/>
          <p:nvPr/>
        </p:nvSpPr>
        <p:spPr>
          <a:xfrm>
            <a:off x="8031539" y="4754255"/>
            <a:ext cx="74074" cy="62998"/>
          </a:xfrm>
          <a:custGeom>
            <a:avLst/>
            <a:gdLst/>
            <a:ahLst/>
            <a:cxnLst/>
            <a:rect l="l" t="t" r="r" b="b"/>
            <a:pathLst>
              <a:path w="1946" h="1655" extrusionOk="0">
                <a:moveTo>
                  <a:pt x="1099" y="0"/>
                </a:moveTo>
                <a:cubicBezTo>
                  <a:pt x="894" y="0"/>
                  <a:pt x="685" y="78"/>
                  <a:pt x="517" y="256"/>
                </a:cubicBezTo>
                <a:cubicBezTo>
                  <a:pt x="0" y="773"/>
                  <a:pt x="365" y="1654"/>
                  <a:pt x="1095" y="1654"/>
                </a:cubicBezTo>
                <a:cubicBezTo>
                  <a:pt x="1550" y="1654"/>
                  <a:pt x="1946" y="1289"/>
                  <a:pt x="1915" y="833"/>
                </a:cubicBezTo>
                <a:cubicBezTo>
                  <a:pt x="1936" y="340"/>
                  <a:pt x="1526"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9"/>
          <p:cNvSpPr/>
          <p:nvPr/>
        </p:nvSpPr>
        <p:spPr>
          <a:xfrm>
            <a:off x="8031539" y="4988463"/>
            <a:ext cx="74074" cy="62465"/>
          </a:xfrm>
          <a:custGeom>
            <a:avLst/>
            <a:gdLst/>
            <a:ahLst/>
            <a:cxnLst/>
            <a:rect l="l" t="t" r="r" b="b"/>
            <a:pathLst>
              <a:path w="1946" h="1641" extrusionOk="0">
                <a:moveTo>
                  <a:pt x="1091" y="1"/>
                </a:moveTo>
                <a:cubicBezTo>
                  <a:pt x="890" y="1"/>
                  <a:pt x="684" y="75"/>
                  <a:pt x="517" y="243"/>
                </a:cubicBezTo>
                <a:cubicBezTo>
                  <a:pt x="0" y="759"/>
                  <a:pt x="365" y="1641"/>
                  <a:pt x="1095" y="1641"/>
                </a:cubicBezTo>
                <a:cubicBezTo>
                  <a:pt x="1550" y="1641"/>
                  <a:pt x="1946" y="1276"/>
                  <a:pt x="1915" y="820"/>
                </a:cubicBezTo>
                <a:cubicBezTo>
                  <a:pt x="1915" y="327"/>
                  <a:pt x="1512"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9"/>
          <p:cNvSpPr/>
          <p:nvPr/>
        </p:nvSpPr>
        <p:spPr>
          <a:xfrm>
            <a:off x="7788881" y="4286181"/>
            <a:ext cx="73770" cy="62503"/>
          </a:xfrm>
          <a:custGeom>
            <a:avLst/>
            <a:gdLst/>
            <a:ahLst/>
            <a:cxnLst/>
            <a:rect l="l" t="t" r="r" b="b"/>
            <a:pathLst>
              <a:path w="1938" h="1642" extrusionOk="0">
                <a:moveTo>
                  <a:pt x="1091" y="0"/>
                </a:moveTo>
                <a:cubicBezTo>
                  <a:pt x="885" y="0"/>
                  <a:pt x="676" y="75"/>
                  <a:pt x="509" y="243"/>
                </a:cubicBezTo>
                <a:cubicBezTo>
                  <a:pt x="1" y="751"/>
                  <a:pt x="345" y="1642"/>
                  <a:pt x="1080" y="1642"/>
                </a:cubicBezTo>
                <a:cubicBezTo>
                  <a:pt x="1092" y="1642"/>
                  <a:pt x="1104" y="1641"/>
                  <a:pt x="1117" y="1641"/>
                </a:cubicBezTo>
                <a:cubicBezTo>
                  <a:pt x="1573" y="1641"/>
                  <a:pt x="1907" y="1276"/>
                  <a:pt x="1937" y="820"/>
                </a:cubicBezTo>
                <a:cubicBezTo>
                  <a:pt x="1937" y="327"/>
                  <a:pt x="1521" y="0"/>
                  <a:pt x="10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9"/>
          <p:cNvSpPr/>
          <p:nvPr/>
        </p:nvSpPr>
        <p:spPr>
          <a:xfrm>
            <a:off x="7788577" y="4519933"/>
            <a:ext cx="74074" cy="63607"/>
          </a:xfrm>
          <a:custGeom>
            <a:avLst/>
            <a:gdLst/>
            <a:ahLst/>
            <a:cxnLst/>
            <a:rect l="l" t="t" r="r" b="b"/>
            <a:pathLst>
              <a:path w="1946" h="1671" extrusionOk="0">
                <a:moveTo>
                  <a:pt x="1088" y="0"/>
                </a:moveTo>
                <a:cubicBezTo>
                  <a:pt x="887" y="0"/>
                  <a:pt x="683" y="75"/>
                  <a:pt x="517" y="242"/>
                </a:cubicBezTo>
                <a:cubicBezTo>
                  <a:pt x="0" y="789"/>
                  <a:pt x="365" y="1670"/>
                  <a:pt x="1125" y="1670"/>
                </a:cubicBezTo>
                <a:cubicBezTo>
                  <a:pt x="1581" y="1640"/>
                  <a:pt x="1945" y="1275"/>
                  <a:pt x="1945" y="849"/>
                </a:cubicBezTo>
                <a:cubicBezTo>
                  <a:pt x="1925" y="334"/>
                  <a:pt x="1513"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9"/>
          <p:cNvSpPr/>
          <p:nvPr/>
        </p:nvSpPr>
        <p:spPr>
          <a:xfrm>
            <a:off x="7788577" y="4754255"/>
            <a:ext cx="74074" cy="62998"/>
          </a:xfrm>
          <a:custGeom>
            <a:avLst/>
            <a:gdLst/>
            <a:ahLst/>
            <a:cxnLst/>
            <a:rect l="l" t="t" r="r" b="b"/>
            <a:pathLst>
              <a:path w="1946" h="1655" extrusionOk="0">
                <a:moveTo>
                  <a:pt x="1100" y="0"/>
                </a:moveTo>
                <a:cubicBezTo>
                  <a:pt x="894" y="0"/>
                  <a:pt x="684" y="78"/>
                  <a:pt x="517" y="256"/>
                </a:cubicBezTo>
                <a:cubicBezTo>
                  <a:pt x="0" y="773"/>
                  <a:pt x="365" y="1654"/>
                  <a:pt x="1125" y="1654"/>
                </a:cubicBezTo>
                <a:cubicBezTo>
                  <a:pt x="1581" y="1654"/>
                  <a:pt x="1915" y="1289"/>
                  <a:pt x="1945" y="833"/>
                </a:cubicBezTo>
                <a:cubicBezTo>
                  <a:pt x="1945" y="340"/>
                  <a:pt x="1529"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9"/>
          <p:cNvSpPr/>
          <p:nvPr/>
        </p:nvSpPr>
        <p:spPr>
          <a:xfrm>
            <a:off x="7788881" y="4988463"/>
            <a:ext cx="73770" cy="62503"/>
          </a:xfrm>
          <a:custGeom>
            <a:avLst/>
            <a:gdLst/>
            <a:ahLst/>
            <a:cxnLst/>
            <a:rect l="l" t="t" r="r" b="b"/>
            <a:pathLst>
              <a:path w="1938" h="1642" extrusionOk="0">
                <a:moveTo>
                  <a:pt x="1084" y="1"/>
                </a:moveTo>
                <a:cubicBezTo>
                  <a:pt x="882" y="1"/>
                  <a:pt x="676" y="75"/>
                  <a:pt x="509" y="243"/>
                </a:cubicBezTo>
                <a:cubicBezTo>
                  <a:pt x="1" y="751"/>
                  <a:pt x="345" y="1642"/>
                  <a:pt x="1080" y="1642"/>
                </a:cubicBezTo>
                <a:cubicBezTo>
                  <a:pt x="1092" y="1642"/>
                  <a:pt x="1104" y="1641"/>
                  <a:pt x="1117" y="1641"/>
                </a:cubicBezTo>
                <a:cubicBezTo>
                  <a:pt x="1573" y="1641"/>
                  <a:pt x="1937" y="1276"/>
                  <a:pt x="1937" y="820"/>
                </a:cubicBezTo>
                <a:cubicBezTo>
                  <a:pt x="1917" y="327"/>
                  <a:pt x="1507" y="1"/>
                  <a:pt x="1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9"/>
          <p:cNvSpPr/>
          <p:nvPr/>
        </p:nvSpPr>
        <p:spPr>
          <a:xfrm>
            <a:off x="7557185"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9"/>
          <p:cNvSpPr/>
          <p:nvPr/>
        </p:nvSpPr>
        <p:spPr>
          <a:xfrm>
            <a:off x="7557185"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9"/>
          <p:cNvSpPr/>
          <p:nvPr/>
        </p:nvSpPr>
        <p:spPr>
          <a:xfrm>
            <a:off x="7546756" y="4754255"/>
            <a:ext cx="72933" cy="62998"/>
          </a:xfrm>
          <a:custGeom>
            <a:avLst/>
            <a:gdLst/>
            <a:ahLst/>
            <a:cxnLst/>
            <a:rect l="l" t="t" r="r" b="b"/>
            <a:pathLst>
              <a:path w="1916" h="1655" extrusionOk="0">
                <a:moveTo>
                  <a:pt x="1092" y="0"/>
                </a:moveTo>
                <a:cubicBezTo>
                  <a:pt x="891" y="0"/>
                  <a:pt x="685" y="78"/>
                  <a:pt x="517" y="256"/>
                </a:cubicBezTo>
                <a:cubicBezTo>
                  <a:pt x="0" y="773"/>
                  <a:pt x="365" y="1654"/>
                  <a:pt x="1095" y="1654"/>
                </a:cubicBezTo>
                <a:cubicBezTo>
                  <a:pt x="1551" y="1654"/>
                  <a:pt x="1915" y="1289"/>
                  <a:pt x="1915" y="833"/>
                </a:cubicBezTo>
                <a:cubicBezTo>
                  <a:pt x="1915" y="340"/>
                  <a:pt x="1513"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9"/>
          <p:cNvSpPr/>
          <p:nvPr/>
        </p:nvSpPr>
        <p:spPr>
          <a:xfrm>
            <a:off x="7546756" y="4988463"/>
            <a:ext cx="72933" cy="62465"/>
          </a:xfrm>
          <a:custGeom>
            <a:avLst/>
            <a:gdLst/>
            <a:ahLst/>
            <a:cxnLst/>
            <a:rect l="l" t="t" r="r" b="b"/>
            <a:pathLst>
              <a:path w="1916" h="1641" extrusionOk="0">
                <a:moveTo>
                  <a:pt x="1092" y="1"/>
                </a:moveTo>
                <a:cubicBezTo>
                  <a:pt x="890" y="1"/>
                  <a:pt x="685" y="75"/>
                  <a:pt x="517" y="243"/>
                </a:cubicBezTo>
                <a:cubicBezTo>
                  <a:pt x="0" y="759"/>
                  <a:pt x="365" y="1641"/>
                  <a:pt x="1095" y="1641"/>
                </a:cubicBezTo>
                <a:cubicBezTo>
                  <a:pt x="1551" y="1641"/>
                  <a:pt x="1915" y="1276"/>
                  <a:pt x="1915" y="820"/>
                </a:cubicBezTo>
                <a:cubicBezTo>
                  <a:pt x="1915" y="327"/>
                  <a:pt x="1512"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9"/>
          <p:cNvSpPr/>
          <p:nvPr/>
        </p:nvSpPr>
        <p:spPr>
          <a:xfrm>
            <a:off x="7303793" y="4286181"/>
            <a:ext cx="74074" cy="62465"/>
          </a:xfrm>
          <a:custGeom>
            <a:avLst/>
            <a:gdLst/>
            <a:ahLst/>
            <a:cxnLst/>
            <a:rect l="l" t="t" r="r" b="b"/>
            <a:pathLst>
              <a:path w="1946" h="1641" extrusionOk="0">
                <a:moveTo>
                  <a:pt x="1098" y="0"/>
                </a:moveTo>
                <a:cubicBezTo>
                  <a:pt x="893" y="0"/>
                  <a:pt x="684" y="75"/>
                  <a:pt x="517" y="243"/>
                </a:cubicBezTo>
                <a:cubicBezTo>
                  <a:pt x="0" y="759"/>
                  <a:pt x="365" y="1641"/>
                  <a:pt x="1095" y="1641"/>
                </a:cubicBezTo>
                <a:cubicBezTo>
                  <a:pt x="1551" y="1641"/>
                  <a:pt x="1946" y="1276"/>
                  <a:pt x="1915" y="820"/>
                </a:cubicBezTo>
                <a:cubicBezTo>
                  <a:pt x="1936" y="327"/>
                  <a:pt x="1526"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9"/>
          <p:cNvSpPr/>
          <p:nvPr/>
        </p:nvSpPr>
        <p:spPr>
          <a:xfrm>
            <a:off x="7303793" y="4519894"/>
            <a:ext cx="74074" cy="63645"/>
          </a:xfrm>
          <a:custGeom>
            <a:avLst/>
            <a:gdLst/>
            <a:ahLst/>
            <a:cxnLst/>
            <a:rect l="l" t="t" r="r" b="b"/>
            <a:pathLst>
              <a:path w="1946" h="1672" extrusionOk="0">
                <a:moveTo>
                  <a:pt x="1098" y="0"/>
                </a:moveTo>
                <a:cubicBezTo>
                  <a:pt x="893" y="0"/>
                  <a:pt x="684" y="75"/>
                  <a:pt x="517" y="243"/>
                </a:cubicBezTo>
                <a:cubicBezTo>
                  <a:pt x="0" y="759"/>
                  <a:pt x="365" y="1671"/>
                  <a:pt x="1095" y="1671"/>
                </a:cubicBezTo>
                <a:cubicBezTo>
                  <a:pt x="1551" y="1671"/>
                  <a:pt x="1946" y="1306"/>
                  <a:pt x="1915" y="820"/>
                </a:cubicBezTo>
                <a:cubicBezTo>
                  <a:pt x="1936" y="327"/>
                  <a:pt x="1526"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9"/>
          <p:cNvSpPr/>
          <p:nvPr/>
        </p:nvSpPr>
        <p:spPr>
          <a:xfrm>
            <a:off x="7303793" y="4754255"/>
            <a:ext cx="74074" cy="62998"/>
          </a:xfrm>
          <a:custGeom>
            <a:avLst/>
            <a:gdLst/>
            <a:ahLst/>
            <a:cxnLst/>
            <a:rect l="l" t="t" r="r" b="b"/>
            <a:pathLst>
              <a:path w="1946" h="1655" extrusionOk="0">
                <a:moveTo>
                  <a:pt x="1099" y="0"/>
                </a:moveTo>
                <a:cubicBezTo>
                  <a:pt x="894" y="0"/>
                  <a:pt x="685" y="78"/>
                  <a:pt x="517" y="256"/>
                </a:cubicBezTo>
                <a:cubicBezTo>
                  <a:pt x="0" y="773"/>
                  <a:pt x="365" y="1654"/>
                  <a:pt x="1095" y="1654"/>
                </a:cubicBezTo>
                <a:cubicBezTo>
                  <a:pt x="1551" y="1654"/>
                  <a:pt x="1946" y="1289"/>
                  <a:pt x="1915" y="833"/>
                </a:cubicBezTo>
                <a:cubicBezTo>
                  <a:pt x="1936" y="340"/>
                  <a:pt x="1526"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9"/>
          <p:cNvSpPr/>
          <p:nvPr/>
        </p:nvSpPr>
        <p:spPr>
          <a:xfrm>
            <a:off x="7303793" y="4988463"/>
            <a:ext cx="74074" cy="62465"/>
          </a:xfrm>
          <a:custGeom>
            <a:avLst/>
            <a:gdLst/>
            <a:ahLst/>
            <a:cxnLst/>
            <a:rect l="l" t="t" r="r" b="b"/>
            <a:pathLst>
              <a:path w="1946" h="1641" extrusionOk="0">
                <a:moveTo>
                  <a:pt x="1098" y="1"/>
                </a:moveTo>
                <a:cubicBezTo>
                  <a:pt x="893" y="1"/>
                  <a:pt x="684" y="75"/>
                  <a:pt x="517" y="243"/>
                </a:cubicBezTo>
                <a:cubicBezTo>
                  <a:pt x="0" y="759"/>
                  <a:pt x="365" y="1641"/>
                  <a:pt x="1095" y="1641"/>
                </a:cubicBezTo>
                <a:cubicBezTo>
                  <a:pt x="1551" y="1641"/>
                  <a:pt x="1946" y="1276"/>
                  <a:pt x="1915" y="820"/>
                </a:cubicBezTo>
                <a:cubicBezTo>
                  <a:pt x="1936" y="327"/>
                  <a:pt x="1526" y="1"/>
                  <a:pt x="1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9"/>
          <p:cNvSpPr/>
          <p:nvPr/>
        </p:nvSpPr>
        <p:spPr>
          <a:xfrm>
            <a:off x="7072402"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9"/>
          <p:cNvSpPr/>
          <p:nvPr/>
        </p:nvSpPr>
        <p:spPr>
          <a:xfrm>
            <a:off x="7072402"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9"/>
          <p:cNvSpPr/>
          <p:nvPr/>
        </p:nvSpPr>
        <p:spPr>
          <a:xfrm>
            <a:off x="7060830" y="4754255"/>
            <a:ext cx="74074" cy="62998"/>
          </a:xfrm>
          <a:custGeom>
            <a:avLst/>
            <a:gdLst/>
            <a:ahLst/>
            <a:cxnLst/>
            <a:rect l="l" t="t" r="r" b="b"/>
            <a:pathLst>
              <a:path w="1946" h="1655" extrusionOk="0">
                <a:moveTo>
                  <a:pt x="1113" y="0"/>
                </a:moveTo>
                <a:cubicBezTo>
                  <a:pt x="907" y="0"/>
                  <a:pt x="694" y="78"/>
                  <a:pt x="517" y="256"/>
                </a:cubicBezTo>
                <a:cubicBezTo>
                  <a:pt x="0" y="773"/>
                  <a:pt x="395" y="1654"/>
                  <a:pt x="1125" y="1654"/>
                </a:cubicBezTo>
                <a:cubicBezTo>
                  <a:pt x="1581" y="1654"/>
                  <a:pt x="1946" y="1289"/>
                  <a:pt x="1946" y="833"/>
                </a:cubicBezTo>
                <a:cubicBezTo>
                  <a:pt x="1946" y="340"/>
                  <a:pt x="1543"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9"/>
          <p:cNvSpPr/>
          <p:nvPr/>
        </p:nvSpPr>
        <p:spPr>
          <a:xfrm>
            <a:off x="7060830" y="4988463"/>
            <a:ext cx="74074" cy="62465"/>
          </a:xfrm>
          <a:custGeom>
            <a:avLst/>
            <a:gdLst/>
            <a:ahLst/>
            <a:cxnLst/>
            <a:rect l="l" t="t" r="r" b="b"/>
            <a:pathLst>
              <a:path w="1946" h="1641" extrusionOk="0">
                <a:moveTo>
                  <a:pt x="1099" y="1"/>
                </a:moveTo>
                <a:cubicBezTo>
                  <a:pt x="893" y="1"/>
                  <a:pt x="684" y="75"/>
                  <a:pt x="517" y="243"/>
                </a:cubicBezTo>
                <a:cubicBezTo>
                  <a:pt x="0" y="759"/>
                  <a:pt x="395" y="1641"/>
                  <a:pt x="1125" y="1641"/>
                </a:cubicBezTo>
                <a:cubicBezTo>
                  <a:pt x="1581" y="1641"/>
                  <a:pt x="1946" y="1276"/>
                  <a:pt x="1946" y="820"/>
                </a:cubicBezTo>
                <a:cubicBezTo>
                  <a:pt x="1946" y="327"/>
                  <a:pt x="1529"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9"/>
          <p:cNvSpPr/>
          <p:nvPr/>
        </p:nvSpPr>
        <p:spPr>
          <a:xfrm>
            <a:off x="6819010"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5" y="1276"/>
                  <a:pt x="1915" y="820"/>
                </a:cubicBezTo>
                <a:cubicBezTo>
                  <a:pt x="1915" y="327"/>
                  <a:pt x="1512"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9"/>
          <p:cNvSpPr/>
          <p:nvPr/>
        </p:nvSpPr>
        <p:spPr>
          <a:xfrm>
            <a:off x="6819010"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5" y="1276"/>
                  <a:pt x="1915" y="820"/>
                </a:cubicBezTo>
                <a:cubicBezTo>
                  <a:pt x="1915" y="327"/>
                  <a:pt x="1512"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9"/>
          <p:cNvSpPr/>
          <p:nvPr/>
        </p:nvSpPr>
        <p:spPr>
          <a:xfrm>
            <a:off x="6819010" y="4754255"/>
            <a:ext cx="72933" cy="62998"/>
          </a:xfrm>
          <a:custGeom>
            <a:avLst/>
            <a:gdLst/>
            <a:ahLst/>
            <a:cxnLst/>
            <a:rect l="l" t="t" r="r" b="b"/>
            <a:pathLst>
              <a:path w="1916" h="1655" extrusionOk="0">
                <a:moveTo>
                  <a:pt x="1092" y="0"/>
                </a:moveTo>
                <a:cubicBezTo>
                  <a:pt x="891" y="0"/>
                  <a:pt x="685" y="78"/>
                  <a:pt x="517" y="256"/>
                </a:cubicBezTo>
                <a:cubicBezTo>
                  <a:pt x="1" y="773"/>
                  <a:pt x="365" y="1654"/>
                  <a:pt x="1095" y="1654"/>
                </a:cubicBezTo>
                <a:cubicBezTo>
                  <a:pt x="1551" y="1654"/>
                  <a:pt x="1915" y="1289"/>
                  <a:pt x="1915" y="833"/>
                </a:cubicBezTo>
                <a:cubicBezTo>
                  <a:pt x="1915" y="340"/>
                  <a:pt x="1513"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9"/>
          <p:cNvSpPr/>
          <p:nvPr/>
        </p:nvSpPr>
        <p:spPr>
          <a:xfrm>
            <a:off x="6819010"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5" y="1276"/>
                  <a:pt x="1915" y="820"/>
                </a:cubicBezTo>
                <a:cubicBezTo>
                  <a:pt x="1915" y="327"/>
                  <a:pt x="1512"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9"/>
          <p:cNvSpPr/>
          <p:nvPr/>
        </p:nvSpPr>
        <p:spPr>
          <a:xfrm>
            <a:off x="6586476"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9"/>
          <p:cNvSpPr/>
          <p:nvPr/>
        </p:nvSpPr>
        <p:spPr>
          <a:xfrm>
            <a:off x="6586476"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9"/>
          <p:cNvSpPr/>
          <p:nvPr/>
        </p:nvSpPr>
        <p:spPr>
          <a:xfrm>
            <a:off x="6576047" y="4754255"/>
            <a:ext cx="74074" cy="62998"/>
          </a:xfrm>
          <a:custGeom>
            <a:avLst/>
            <a:gdLst/>
            <a:ahLst/>
            <a:cxnLst/>
            <a:rect l="l" t="t" r="r" b="b"/>
            <a:pathLst>
              <a:path w="1946" h="1655" extrusionOk="0">
                <a:moveTo>
                  <a:pt x="1113" y="0"/>
                </a:moveTo>
                <a:cubicBezTo>
                  <a:pt x="907" y="0"/>
                  <a:pt x="695" y="78"/>
                  <a:pt x="517" y="256"/>
                </a:cubicBezTo>
                <a:cubicBezTo>
                  <a:pt x="0" y="773"/>
                  <a:pt x="365" y="1654"/>
                  <a:pt x="1125" y="1654"/>
                </a:cubicBezTo>
                <a:cubicBezTo>
                  <a:pt x="1551" y="1654"/>
                  <a:pt x="1946" y="1289"/>
                  <a:pt x="1946" y="833"/>
                </a:cubicBezTo>
                <a:cubicBezTo>
                  <a:pt x="1946" y="340"/>
                  <a:pt x="1543"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9"/>
          <p:cNvSpPr/>
          <p:nvPr/>
        </p:nvSpPr>
        <p:spPr>
          <a:xfrm>
            <a:off x="6576047" y="4988463"/>
            <a:ext cx="74074" cy="62465"/>
          </a:xfrm>
          <a:custGeom>
            <a:avLst/>
            <a:gdLst/>
            <a:ahLst/>
            <a:cxnLst/>
            <a:rect l="l" t="t" r="r" b="b"/>
            <a:pathLst>
              <a:path w="1946" h="1641" extrusionOk="0">
                <a:moveTo>
                  <a:pt x="1099" y="1"/>
                </a:moveTo>
                <a:cubicBezTo>
                  <a:pt x="893" y="1"/>
                  <a:pt x="685" y="75"/>
                  <a:pt x="517" y="243"/>
                </a:cubicBezTo>
                <a:cubicBezTo>
                  <a:pt x="0" y="759"/>
                  <a:pt x="365" y="1641"/>
                  <a:pt x="1125" y="1641"/>
                </a:cubicBezTo>
                <a:cubicBezTo>
                  <a:pt x="1551" y="1641"/>
                  <a:pt x="1946" y="1276"/>
                  <a:pt x="1946" y="820"/>
                </a:cubicBezTo>
                <a:cubicBezTo>
                  <a:pt x="1946" y="327"/>
                  <a:pt x="1529"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9"/>
          <p:cNvSpPr/>
          <p:nvPr/>
        </p:nvSpPr>
        <p:spPr>
          <a:xfrm>
            <a:off x="6333084" y="42861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9"/>
          <p:cNvSpPr/>
          <p:nvPr/>
        </p:nvSpPr>
        <p:spPr>
          <a:xfrm>
            <a:off x="6333084" y="4519894"/>
            <a:ext cx="74074" cy="63645"/>
          </a:xfrm>
          <a:custGeom>
            <a:avLst/>
            <a:gdLst/>
            <a:ahLst/>
            <a:cxnLst/>
            <a:rect l="l" t="t" r="r" b="b"/>
            <a:pathLst>
              <a:path w="1946" h="1672" extrusionOk="0">
                <a:moveTo>
                  <a:pt x="1099" y="0"/>
                </a:moveTo>
                <a:cubicBezTo>
                  <a:pt x="893" y="0"/>
                  <a:pt x="684" y="75"/>
                  <a:pt x="517" y="243"/>
                </a:cubicBezTo>
                <a:cubicBezTo>
                  <a:pt x="0" y="790"/>
                  <a:pt x="396" y="1671"/>
                  <a:pt x="1125" y="1671"/>
                </a:cubicBezTo>
                <a:cubicBezTo>
                  <a:pt x="1581" y="167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9"/>
          <p:cNvSpPr/>
          <p:nvPr/>
        </p:nvSpPr>
        <p:spPr>
          <a:xfrm>
            <a:off x="6333084" y="4754255"/>
            <a:ext cx="74074" cy="62998"/>
          </a:xfrm>
          <a:custGeom>
            <a:avLst/>
            <a:gdLst/>
            <a:ahLst/>
            <a:cxnLst/>
            <a:rect l="l" t="t" r="r" b="b"/>
            <a:pathLst>
              <a:path w="1946" h="1655" extrusionOk="0">
                <a:moveTo>
                  <a:pt x="1113" y="0"/>
                </a:moveTo>
                <a:cubicBezTo>
                  <a:pt x="907" y="0"/>
                  <a:pt x="694"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9"/>
          <p:cNvSpPr/>
          <p:nvPr/>
        </p:nvSpPr>
        <p:spPr>
          <a:xfrm>
            <a:off x="6333084" y="4988463"/>
            <a:ext cx="74074" cy="62465"/>
          </a:xfrm>
          <a:custGeom>
            <a:avLst/>
            <a:gdLst/>
            <a:ahLst/>
            <a:cxnLst/>
            <a:rect l="l" t="t" r="r" b="b"/>
            <a:pathLst>
              <a:path w="1946" h="1641" extrusionOk="0">
                <a:moveTo>
                  <a:pt x="1099" y="1"/>
                </a:moveTo>
                <a:cubicBezTo>
                  <a:pt x="893" y="1"/>
                  <a:pt x="684" y="75"/>
                  <a:pt x="517" y="243"/>
                </a:cubicBezTo>
                <a:cubicBezTo>
                  <a:pt x="0" y="759"/>
                  <a:pt x="396" y="1641"/>
                  <a:pt x="1125" y="1641"/>
                </a:cubicBezTo>
                <a:cubicBezTo>
                  <a:pt x="1581" y="1641"/>
                  <a:pt x="1946" y="1276"/>
                  <a:pt x="1946" y="820"/>
                </a:cubicBezTo>
                <a:cubicBezTo>
                  <a:pt x="1946" y="327"/>
                  <a:pt x="1529"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9"/>
          <p:cNvSpPr/>
          <p:nvPr/>
        </p:nvSpPr>
        <p:spPr>
          <a:xfrm>
            <a:off x="6091263"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9"/>
          <p:cNvSpPr/>
          <p:nvPr/>
        </p:nvSpPr>
        <p:spPr>
          <a:xfrm>
            <a:off x="6091263"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6" y="1276"/>
                  <a:pt x="1916" y="820"/>
                </a:cubicBezTo>
                <a:cubicBezTo>
                  <a:pt x="1916" y="327"/>
                  <a:pt x="1513"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9"/>
          <p:cNvSpPr/>
          <p:nvPr/>
        </p:nvSpPr>
        <p:spPr>
          <a:xfrm>
            <a:off x="6091263" y="47542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9"/>
          <p:cNvSpPr/>
          <p:nvPr/>
        </p:nvSpPr>
        <p:spPr>
          <a:xfrm>
            <a:off x="6091263"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9"/>
          <p:cNvSpPr/>
          <p:nvPr/>
        </p:nvSpPr>
        <p:spPr>
          <a:xfrm>
            <a:off x="5848301" y="4286181"/>
            <a:ext cx="74074" cy="62465"/>
          </a:xfrm>
          <a:custGeom>
            <a:avLst/>
            <a:gdLst/>
            <a:ahLst/>
            <a:cxnLst/>
            <a:rect l="l" t="t" r="r" b="b"/>
            <a:pathLst>
              <a:path w="1946" h="1641" extrusionOk="0">
                <a:moveTo>
                  <a:pt x="1099" y="0"/>
                </a:moveTo>
                <a:cubicBezTo>
                  <a:pt x="893"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9"/>
          <p:cNvSpPr/>
          <p:nvPr/>
        </p:nvSpPr>
        <p:spPr>
          <a:xfrm>
            <a:off x="5848301" y="4519894"/>
            <a:ext cx="74074" cy="63645"/>
          </a:xfrm>
          <a:custGeom>
            <a:avLst/>
            <a:gdLst/>
            <a:ahLst/>
            <a:cxnLst/>
            <a:rect l="l" t="t" r="r" b="b"/>
            <a:pathLst>
              <a:path w="1946" h="1672" extrusionOk="0">
                <a:moveTo>
                  <a:pt x="1099" y="0"/>
                </a:moveTo>
                <a:cubicBezTo>
                  <a:pt x="893"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9"/>
          <p:cNvSpPr/>
          <p:nvPr/>
        </p:nvSpPr>
        <p:spPr>
          <a:xfrm>
            <a:off x="5848301"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29"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9"/>
          <p:cNvSpPr/>
          <p:nvPr/>
        </p:nvSpPr>
        <p:spPr>
          <a:xfrm>
            <a:off x="5848301" y="4988463"/>
            <a:ext cx="74074" cy="62465"/>
          </a:xfrm>
          <a:custGeom>
            <a:avLst/>
            <a:gdLst/>
            <a:ahLst/>
            <a:cxnLst/>
            <a:rect l="l" t="t" r="r" b="b"/>
            <a:pathLst>
              <a:path w="1946" h="1641" extrusionOk="0">
                <a:moveTo>
                  <a:pt x="1099" y="1"/>
                </a:moveTo>
                <a:cubicBezTo>
                  <a:pt x="893"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9"/>
          <p:cNvSpPr/>
          <p:nvPr/>
        </p:nvSpPr>
        <p:spPr>
          <a:xfrm>
            <a:off x="5605338" y="42861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29"/>
          <p:cNvSpPr/>
          <p:nvPr/>
        </p:nvSpPr>
        <p:spPr>
          <a:xfrm>
            <a:off x="5605338" y="45198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29"/>
          <p:cNvSpPr/>
          <p:nvPr/>
        </p:nvSpPr>
        <p:spPr>
          <a:xfrm>
            <a:off x="5605338" y="47542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29"/>
          <p:cNvSpPr/>
          <p:nvPr/>
        </p:nvSpPr>
        <p:spPr>
          <a:xfrm>
            <a:off x="5605338" y="4988463"/>
            <a:ext cx="74074" cy="62465"/>
          </a:xfrm>
          <a:custGeom>
            <a:avLst/>
            <a:gdLst/>
            <a:ahLst/>
            <a:cxnLst/>
            <a:rect l="l" t="t" r="r" b="b"/>
            <a:pathLst>
              <a:path w="1946" h="1641" extrusionOk="0">
                <a:moveTo>
                  <a:pt x="1099" y="1"/>
                </a:moveTo>
                <a:cubicBezTo>
                  <a:pt x="893" y="1"/>
                  <a:pt x="685" y="75"/>
                  <a:pt x="517" y="243"/>
                </a:cubicBezTo>
                <a:cubicBezTo>
                  <a:pt x="0" y="759"/>
                  <a:pt x="396" y="1641"/>
                  <a:pt x="1125" y="1641"/>
                </a:cubicBezTo>
                <a:cubicBezTo>
                  <a:pt x="1581" y="1641"/>
                  <a:pt x="1946" y="1276"/>
                  <a:pt x="1946" y="820"/>
                </a:cubicBezTo>
                <a:cubicBezTo>
                  <a:pt x="1946" y="327"/>
                  <a:pt x="1529"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9"/>
          <p:cNvSpPr/>
          <p:nvPr/>
        </p:nvSpPr>
        <p:spPr>
          <a:xfrm>
            <a:off x="5373947"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9"/>
          <p:cNvSpPr/>
          <p:nvPr/>
        </p:nvSpPr>
        <p:spPr>
          <a:xfrm>
            <a:off x="5373947"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9"/>
          <p:cNvSpPr/>
          <p:nvPr/>
        </p:nvSpPr>
        <p:spPr>
          <a:xfrm>
            <a:off x="5363517"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9"/>
          <p:cNvSpPr/>
          <p:nvPr/>
        </p:nvSpPr>
        <p:spPr>
          <a:xfrm>
            <a:off x="5363517" y="498846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9"/>
          <p:cNvSpPr/>
          <p:nvPr/>
        </p:nvSpPr>
        <p:spPr>
          <a:xfrm>
            <a:off x="5120554" y="42861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9"/>
          <p:cNvSpPr/>
          <p:nvPr/>
        </p:nvSpPr>
        <p:spPr>
          <a:xfrm>
            <a:off x="5120554" y="45198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9"/>
          <p:cNvSpPr/>
          <p:nvPr/>
        </p:nvSpPr>
        <p:spPr>
          <a:xfrm>
            <a:off x="5120554"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9"/>
          <p:cNvSpPr/>
          <p:nvPr/>
        </p:nvSpPr>
        <p:spPr>
          <a:xfrm>
            <a:off x="5120554" y="4988463"/>
            <a:ext cx="74074" cy="62465"/>
          </a:xfrm>
          <a:custGeom>
            <a:avLst/>
            <a:gdLst/>
            <a:ahLst/>
            <a:cxnLst/>
            <a:rect l="l" t="t" r="r" b="b"/>
            <a:pathLst>
              <a:path w="1946"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9"/>
          <p:cNvSpPr/>
          <p:nvPr/>
        </p:nvSpPr>
        <p:spPr>
          <a:xfrm>
            <a:off x="4889163"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9"/>
          <p:cNvSpPr/>
          <p:nvPr/>
        </p:nvSpPr>
        <p:spPr>
          <a:xfrm>
            <a:off x="4889163"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9"/>
          <p:cNvSpPr/>
          <p:nvPr/>
        </p:nvSpPr>
        <p:spPr>
          <a:xfrm>
            <a:off x="4877592" y="47542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9"/>
          <p:cNvSpPr/>
          <p:nvPr/>
        </p:nvSpPr>
        <p:spPr>
          <a:xfrm>
            <a:off x="4877592" y="49884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9"/>
          <p:cNvSpPr/>
          <p:nvPr/>
        </p:nvSpPr>
        <p:spPr>
          <a:xfrm>
            <a:off x="4646063"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9"/>
          <p:cNvSpPr/>
          <p:nvPr/>
        </p:nvSpPr>
        <p:spPr>
          <a:xfrm>
            <a:off x="4646063"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29"/>
          <p:cNvSpPr/>
          <p:nvPr/>
        </p:nvSpPr>
        <p:spPr>
          <a:xfrm>
            <a:off x="4634492" y="47542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29"/>
          <p:cNvSpPr/>
          <p:nvPr/>
        </p:nvSpPr>
        <p:spPr>
          <a:xfrm>
            <a:off x="4634492" y="49884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1">
  <p:cSld name="ONE_COLUMN_TEXT_1_1_1">
    <p:spTree>
      <p:nvGrpSpPr>
        <p:cNvPr id="1" name="Shape 3015"/>
        <p:cNvGrpSpPr/>
        <p:nvPr/>
      </p:nvGrpSpPr>
      <p:grpSpPr>
        <a:xfrm>
          <a:off x="0" y="0"/>
          <a:ext cx="0" cy="0"/>
          <a:chOff x="0" y="0"/>
          <a:chExt cx="0" cy="0"/>
        </a:xfrm>
      </p:grpSpPr>
      <p:sp>
        <p:nvSpPr>
          <p:cNvPr id="3016" name="Google Shape;3016;p30"/>
          <p:cNvSpPr/>
          <p:nvPr/>
        </p:nvSpPr>
        <p:spPr>
          <a:xfrm>
            <a:off x="7358225"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0"/>
          <p:cNvSpPr/>
          <p:nvPr/>
        </p:nvSpPr>
        <p:spPr>
          <a:xfrm>
            <a:off x="9004263" y="536656"/>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0"/>
          <p:cNvSpPr/>
          <p:nvPr/>
        </p:nvSpPr>
        <p:spPr>
          <a:xfrm>
            <a:off x="9004263" y="770369"/>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0"/>
          <p:cNvSpPr/>
          <p:nvPr/>
        </p:nvSpPr>
        <p:spPr>
          <a:xfrm>
            <a:off x="9004263" y="1004730"/>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0"/>
          <p:cNvSpPr/>
          <p:nvPr/>
        </p:nvSpPr>
        <p:spPr>
          <a:xfrm>
            <a:off x="8772872" y="536618"/>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0"/>
          <p:cNvSpPr/>
          <p:nvPr/>
        </p:nvSpPr>
        <p:spPr>
          <a:xfrm>
            <a:off x="8772872" y="770331"/>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0"/>
          <p:cNvSpPr/>
          <p:nvPr/>
        </p:nvSpPr>
        <p:spPr>
          <a:xfrm>
            <a:off x="8762442" y="1004730"/>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0"/>
          <p:cNvSpPr/>
          <p:nvPr/>
        </p:nvSpPr>
        <p:spPr>
          <a:xfrm>
            <a:off x="8519479" y="536656"/>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0"/>
          <p:cNvSpPr/>
          <p:nvPr/>
        </p:nvSpPr>
        <p:spPr>
          <a:xfrm>
            <a:off x="8519479" y="770369"/>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0"/>
          <p:cNvSpPr/>
          <p:nvPr/>
        </p:nvSpPr>
        <p:spPr>
          <a:xfrm>
            <a:off x="8519479" y="1004730"/>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0"/>
          <p:cNvSpPr/>
          <p:nvPr/>
        </p:nvSpPr>
        <p:spPr>
          <a:xfrm>
            <a:off x="8288088" y="536618"/>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0"/>
          <p:cNvSpPr/>
          <p:nvPr/>
        </p:nvSpPr>
        <p:spPr>
          <a:xfrm>
            <a:off x="8288088" y="770331"/>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0"/>
          <p:cNvSpPr/>
          <p:nvPr/>
        </p:nvSpPr>
        <p:spPr>
          <a:xfrm>
            <a:off x="8276517" y="1004730"/>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0"/>
          <p:cNvSpPr/>
          <p:nvPr/>
        </p:nvSpPr>
        <p:spPr>
          <a:xfrm>
            <a:off x="8034696" y="536656"/>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0"/>
          <p:cNvSpPr/>
          <p:nvPr/>
        </p:nvSpPr>
        <p:spPr>
          <a:xfrm>
            <a:off x="8034696" y="770408"/>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0"/>
          <p:cNvSpPr/>
          <p:nvPr/>
        </p:nvSpPr>
        <p:spPr>
          <a:xfrm>
            <a:off x="8034696" y="1004349"/>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0"/>
          <p:cNvSpPr/>
          <p:nvPr/>
        </p:nvSpPr>
        <p:spPr>
          <a:xfrm>
            <a:off x="7819748" y="536618"/>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0"/>
          <p:cNvSpPr/>
          <p:nvPr/>
        </p:nvSpPr>
        <p:spPr>
          <a:xfrm>
            <a:off x="7819748" y="770331"/>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0"/>
          <p:cNvSpPr/>
          <p:nvPr/>
        </p:nvSpPr>
        <p:spPr>
          <a:xfrm>
            <a:off x="7808177" y="1004730"/>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0"/>
          <p:cNvSpPr/>
          <p:nvPr/>
        </p:nvSpPr>
        <p:spPr>
          <a:xfrm>
            <a:off x="7566356" y="536656"/>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0"/>
          <p:cNvSpPr/>
          <p:nvPr/>
        </p:nvSpPr>
        <p:spPr>
          <a:xfrm>
            <a:off x="7566356" y="770408"/>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0"/>
          <p:cNvSpPr/>
          <p:nvPr/>
        </p:nvSpPr>
        <p:spPr>
          <a:xfrm>
            <a:off x="7566356" y="1004730"/>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0"/>
          <p:cNvSpPr/>
          <p:nvPr/>
        </p:nvSpPr>
        <p:spPr>
          <a:xfrm>
            <a:off x="7333823" y="536618"/>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0"/>
          <p:cNvSpPr/>
          <p:nvPr/>
        </p:nvSpPr>
        <p:spPr>
          <a:xfrm>
            <a:off x="7333823" y="770331"/>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0"/>
          <p:cNvSpPr/>
          <p:nvPr/>
        </p:nvSpPr>
        <p:spPr>
          <a:xfrm>
            <a:off x="7323393" y="1004730"/>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0"/>
          <p:cNvSpPr/>
          <p:nvPr/>
        </p:nvSpPr>
        <p:spPr>
          <a:xfrm>
            <a:off x="7080431" y="536656"/>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0"/>
          <p:cNvSpPr/>
          <p:nvPr/>
        </p:nvSpPr>
        <p:spPr>
          <a:xfrm>
            <a:off x="7080431" y="770369"/>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0"/>
          <p:cNvSpPr/>
          <p:nvPr/>
        </p:nvSpPr>
        <p:spPr>
          <a:xfrm>
            <a:off x="7080431" y="1004730"/>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0"/>
          <p:cNvSpPr/>
          <p:nvPr/>
        </p:nvSpPr>
        <p:spPr>
          <a:xfrm>
            <a:off x="6849039" y="536618"/>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0"/>
          <p:cNvSpPr/>
          <p:nvPr/>
        </p:nvSpPr>
        <p:spPr>
          <a:xfrm>
            <a:off x="6849039" y="770331"/>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0"/>
          <p:cNvSpPr/>
          <p:nvPr/>
        </p:nvSpPr>
        <p:spPr>
          <a:xfrm>
            <a:off x="6838610" y="1004730"/>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0"/>
          <p:cNvSpPr/>
          <p:nvPr/>
        </p:nvSpPr>
        <p:spPr>
          <a:xfrm>
            <a:off x="6595647" y="536656"/>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0"/>
          <p:cNvSpPr/>
          <p:nvPr/>
        </p:nvSpPr>
        <p:spPr>
          <a:xfrm>
            <a:off x="6595647" y="770369"/>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0"/>
          <p:cNvSpPr/>
          <p:nvPr/>
        </p:nvSpPr>
        <p:spPr>
          <a:xfrm>
            <a:off x="6595647" y="1004730"/>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0"/>
          <p:cNvSpPr/>
          <p:nvPr/>
        </p:nvSpPr>
        <p:spPr>
          <a:xfrm>
            <a:off x="6364256" y="536618"/>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0"/>
          <p:cNvSpPr/>
          <p:nvPr/>
        </p:nvSpPr>
        <p:spPr>
          <a:xfrm>
            <a:off x="6364256" y="770331"/>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0"/>
          <p:cNvSpPr/>
          <p:nvPr/>
        </p:nvSpPr>
        <p:spPr>
          <a:xfrm>
            <a:off x="6353864" y="1004730"/>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0"/>
          <p:cNvSpPr/>
          <p:nvPr/>
        </p:nvSpPr>
        <p:spPr>
          <a:xfrm>
            <a:off x="6110864" y="536656"/>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0"/>
          <p:cNvSpPr/>
          <p:nvPr/>
        </p:nvSpPr>
        <p:spPr>
          <a:xfrm>
            <a:off x="6110864" y="770369"/>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0"/>
          <p:cNvSpPr/>
          <p:nvPr/>
        </p:nvSpPr>
        <p:spPr>
          <a:xfrm>
            <a:off x="6110864" y="1004730"/>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0"/>
          <p:cNvSpPr/>
          <p:nvPr/>
        </p:nvSpPr>
        <p:spPr>
          <a:xfrm>
            <a:off x="5878330" y="536618"/>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0"/>
          <p:cNvSpPr/>
          <p:nvPr/>
        </p:nvSpPr>
        <p:spPr>
          <a:xfrm>
            <a:off x="5878330" y="770331"/>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0"/>
          <p:cNvSpPr/>
          <p:nvPr/>
        </p:nvSpPr>
        <p:spPr>
          <a:xfrm>
            <a:off x="5867901" y="1004730"/>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0"/>
          <p:cNvSpPr/>
          <p:nvPr/>
        </p:nvSpPr>
        <p:spPr>
          <a:xfrm>
            <a:off x="5624938" y="536656"/>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0"/>
          <p:cNvSpPr/>
          <p:nvPr/>
        </p:nvSpPr>
        <p:spPr>
          <a:xfrm>
            <a:off x="5624938" y="770369"/>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0"/>
          <p:cNvSpPr/>
          <p:nvPr/>
        </p:nvSpPr>
        <p:spPr>
          <a:xfrm>
            <a:off x="5624938" y="1004730"/>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0"/>
          <p:cNvSpPr/>
          <p:nvPr/>
        </p:nvSpPr>
        <p:spPr>
          <a:xfrm>
            <a:off x="5393547" y="536618"/>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0"/>
          <p:cNvSpPr/>
          <p:nvPr/>
        </p:nvSpPr>
        <p:spPr>
          <a:xfrm>
            <a:off x="5393547" y="770331"/>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0"/>
          <p:cNvSpPr/>
          <p:nvPr/>
        </p:nvSpPr>
        <p:spPr>
          <a:xfrm>
            <a:off x="5383155" y="1004730"/>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0"/>
          <p:cNvSpPr/>
          <p:nvPr/>
        </p:nvSpPr>
        <p:spPr>
          <a:xfrm>
            <a:off x="5140155" y="536656"/>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0"/>
          <p:cNvSpPr/>
          <p:nvPr/>
        </p:nvSpPr>
        <p:spPr>
          <a:xfrm>
            <a:off x="5140155" y="770369"/>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0"/>
          <p:cNvSpPr/>
          <p:nvPr/>
        </p:nvSpPr>
        <p:spPr>
          <a:xfrm>
            <a:off x="5140155" y="1004730"/>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0"/>
          <p:cNvSpPr/>
          <p:nvPr/>
        </p:nvSpPr>
        <p:spPr>
          <a:xfrm>
            <a:off x="4897192" y="536656"/>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0"/>
          <p:cNvSpPr/>
          <p:nvPr/>
        </p:nvSpPr>
        <p:spPr>
          <a:xfrm>
            <a:off x="4897192" y="770369"/>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0"/>
          <p:cNvSpPr/>
          <p:nvPr/>
        </p:nvSpPr>
        <p:spPr>
          <a:xfrm>
            <a:off x="4897192" y="1004730"/>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0"/>
          <p:cNvSpPr/>
          <p:nvPr/>
        </p:nvSpPr>
        <p:spPr>
          <a:xfrm>
            <a:off x="4655409" y="536656"/>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0"/>
          <p:cNvSpPr/>
          <p:nvPr/>
        </p:nvSpPr>
        <p:spPr>
          <a:xfrm>
            <a:off x="4655409" y="770369"/>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0"/>
          <p:cNvSpPr/>
          <p:nvPr/>
        </p:nvSpPr>
        <p:spPr>
          <a:xfrm>
            <a:off x="4655409" y="1004730"/>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0"/>
          <p:cNvSpPr/>
          <p:nvPr/>
        </p:nvSpPr>
        <p:spPr>
          <a:xfrm>
            <a:off x="4413588" y="536656"/>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0"/>
          <p:cNvSpPr/>
          <p:nvPr/>
        </p:nvSpPr>
        <p:spPr>
          <a:xfrm>
            <a:off x="4413588" y="770408"/>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0"/>
          <p:cNvSpPr/>
          <p:nvPr/>
        </p:nvSpPr>
        <p:spPr>
          <a:xfrm>
            <a:off x="4413588" y="1004882"/>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0"/>
          <p:cNvSpPr/>
          <p:nvPr/>
        </p:nvSpPr>
        <p:spPr>
          <a:xfrm>
            <a:off x="4181017" y="536618"/>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0"/>
          <p:cNvSpPr/>
          <p:nvPr/>
        </p:nvSpPr>
        <p:spPr>
          <a:xfrm>
            <a:off x="4181017" y="770331"/>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0"/>
          <p:cNvSpPr/>
          <p:nvPr/>
        </p:nvSpPr>
        <p:spPr>
          <a:xfrm>
            <a:off x="4169446" y="1004730"/>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0"/>
          <p:cNvSpPr/>
          <p:nvPr/>
        </p:nvSpPr>
        <p:spPr>
          <a:xfrm>
            <a:off x="3927663" y="536656"/>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0"/>
          <p:cNvSpPr/>
          <p:nvPr/>
        </p:nvSpPr>
        <p:spPr>
          <a:xfrm>
            <a:off x="3927663" y="770369"/>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0"/>
          <p:cNvSpPr/>
          <p:nvPr/>
        </p:nvSpPr>
        <p:spPr>
          <a:xfrm>
            <a:off x="3927663" y="1004730"/>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0"/>
          <p:cNvSpPr/>
          <p:nvPr/>
        </p:nvSpPr>
        <p:spPr>
          <a:xfrm>
            <a:off x="3695092" y="536618"/>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0"/>
          <p:cNvSpPr/>
          <p:nvPr/>
        </p:nvSpPr>
        <p:spPr>
          <a:xfrm>
            <a:off x="3695092" y="770331"/>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0"/>
          <p:cNvSpPr/>
          <p:nvPr/>
        </p:nvSpPr>
        <p:spPr>
          <a:xfrm>
            <a:off x="3684700" y="1004730"/>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0"/>
          <p:cNvSpPr/>
          <p:nvPr/>
        </p:nvSpPr>
        <p:spPr>
          <a:xfrm>
            <a:off x="3441738" y="536656"/>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0"/>
          <p:cNvSpPr/>
          <p:nvPr/>
        </p:nvSpPr>
        <p:spPr>
          <a:xfrm>
            <a:off x="3441738" y="770369"/>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0"/>
          <p:cNvSpPr/>
          <p:nvPr/>
        </p:nvSpPr>
        <p:spPr>
          <a:xfrm>
            <a:off x="3441738" y="1004730"/>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0"/>
          <p:cNvSpPr/>
          <p:nvPr/>
        </p:nvSpPr>
        <p:spPr>
          <a:xfrm>
            <a:off x="9004263" y="536656"/>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0"/>
          <p:cNvSpPr/>
          <p:nvPr/>
        </p:nvSpPr>
        <p:spPr>
          <a:xfrm>
            <a:off x="9004263" y="770369"/>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0"/>
          <p:cNvSpPr/>
          <p:nvPr/>
        </p:nvSpPr>
        <p:spPr>
          <a:xfrm>
            <a:off x="9004263" y="1004730"/>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0"/>
          <p:cNvSpPr txBox="1">
            <a:spLocks noGrp="1"/>
          </p:cNvSpPr>
          <p:nvPr>
            <p:ph type="subTitle" idx="1"/>
          </p:nvPr>
        </p:nvSpPr>
        <p:spPr>
          <a:xfrm>
            <a:off x="626737" y="3280575"/>
            <a:ext cx="1975200" cy="45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3093" name="Google Shape;3093;p30"/>
          <p:cNvSpPr txBox="1">
            <a:spLocks noGrp="1"/>
          </p:cNvSpPr>
          <p:nvPr>
            <p:ph type="title"/>
          </p:nvPr>
        </p:nvSpPr>
        <p:spPr>
          <a:xfrm>
            <a:off x="626737" y="2920563"/>
            <a:ext cx="19752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1800" b="1">
                <a:latin typeface="Poppins"/>
                <a:ea typeface="Poppins"/>
                <a:cs typeface="Poppins"/>
                <a:sym typeface="Poppins"/>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3094" name="Google Shape;3094;p30"/>
          <p:cNvSpPr txBox="1">
            <a:spLocks noGrp="1"/>
          </p:cNvSpPr>
          <p:nvPr>
            <p:ph type="subTitle" idx="2"/>
          </p:nvPr>
        </p:nvSpPr>
        <p:spPr>
          <a:xfrm>
            <a:off x="2598512" y="3280575"/>
            <a:ext cx="1975200" cy="45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3095" name="Google Shape;3095;p30"/>
          <p:cNvSpPr txBox="1">
            <a:spLocks noGrp="1"/>
          </p:cNvSpPr>
          <p:nvPr>
            <p:ph type="title" idx="3"/>
          </p:nvPr>
        </p:nvSpPr>
        <p:spPr>
          <a:xfrm>
            <a:off x="2598512" y="2920563"/>
            <a:ext cx="19752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1800" b="1">
                <a:latin typeface="Poppins"/>
                <a:ea typeface="Poppins"/>
                <a:cs typeface="Poppins"/>
                <a:sym typeface="Poppins"/>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3096" name="Google Shape;3096;p30"/>
          <p:cNvSpPr txBox="1">
            <a:spLocks noGrp="1"/>
          </p:cNvSpPr>
          <p:nvPr>
            <p:ph type="subTitle" idx="4"/>
          </p:nvPr>
        </p:nvSpPr>
        <p:spPr>
          <a:xfrm>
            <a:off x="4570288" y="3280575"/>
            <a:ext cx="1975200" cy="45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3097" name="Google Shape;3097;p30"/>
          <p:cNvSpPr txBox="1">
            <a:spLocks noGrp="1"/>
          </p:cNvSpPr>
          <p:nvPr>
            <p:ph type="title" idx="5"/>
          </p:nvPr>
        </p:nvSpPr>
        <p:spPr>
          <a:xfrm>
            <a:off x="4570288" y="2920563"/>
            <a:ext cx="19752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1800" b="1">
                <a:latin typeface="Poppins"/>
                <a:ea typeface="Poppins"/>
                <a:cs typeface="Poppins"/>
                <a:sym typeface="Poppins"/>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3098" name="Google Shape;3098;p30"/>
          <p:cNvSpPr txBox="1">
            <a:spLocks noGrp="1"/>
          </p:cNvSpPr>
          <p:nvPr>
            <p:ph type="subTitle" idx="6"/>
          </p:nvPr>
        </p:nvSpPr>
        <p:spPr>
          <a:xfrm>
            <a:off x="6542063" y="3280575"/>
            <a:ext cx="1975200" cy="45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1600"/>
              </a:spcBef>
              <a:spcAft>
                <a:spcPts val="0"/>
              </a:spcAft>
              <a:buClr>
                <a:schemeClr val="dk1"/>
              </a:buClr>
              <a:buSzPts val="1400"/>
              <a:buNone/>
              <a:defRPr>
                <a:solidFill>
                  <a:schemeClr val="dk1"/>
                </a:solidFill>
              </a:defRPr>
            </a:lvl3pPr>
            <a:lvl4pPr lvl="3" rtl="0">
              <a:lnSpc>
                <a:spcPct val="100000"/>
              </a:lnSpc>
              <a:spcBef>
                <a:spcPts val="1600"/>
              </a:spcBef>
              <a:spcAft>
                <a:spcPts val="0"/>
              </a:spcAft>
              <a:buClr>
                <a:schemeClr val="dk1"/>
              </a:buClr>
              <a:buSzPts val="1400"/>
              <a:buNone/>
              <a:defRPr>
                <a:solidFill>
                  <a:schemeClr val="dk1"/>
                </a:solidFill>
              </a:defRPr>
            </a:lvl4pPr>
            <a:lvl5pPr lvl="4" rtl="0">
              <a:lnSpc>
                <a:spcPct val="100000"/>
              </a:lnSpc>
              <a:spcBef>
                <a:spcPts val="1600"/>
              </a:spcBef>
              <a:spcAft>
                <a:spcPts val="0"/>
              </a:spcAft>
              <a:buClr>
                <a:schemeClr val="dk1"/>
              </a:buClr>
              <a:buSzPts val="1400"/>
              <a:buNone/>
              <a:defRPr>
                <a:solidFill>
                  <a:schemeClr val="dk1"/>
                </a:solidFill>
              </a:defRPr>
            </a:lvl5pPr>
            <a:lvl6pPr lvl="5" rtl="0">
              <a:lnSpc>
                <a:spcPct val="100000"/>
              </a:lnSpc>
              <a:spcBef>
                <a:spcPts val="1600"/>
              </a:spcBef>
              <a:spcAft>
                <a:spcPts val="0"/>
              </a:spcAft>
              <a:buClr>
                <a:schemeClr val="dk1"/>
              </a:buClr>
              <a:buSzPts val="1400"/>
              <a:buNone/>
              <a:defRPr>
                <a:solidFill>
                  <a:schemeClr val="dk1"/>
                </a:solidFill>
              </a:defRPr>
            </a:lvl6pPr>
            <a:lvl7pPr lvl="6" rtl="0">
              <a:lnSpc>
                <a:spcPct val="100000"/>
              </a:lnSpc>
              <a:spcBef>
                <a:spcPts val="1600"/>
              </a:spcBef>
              <a:spcAft>
                <a:spcPts val="0"/>
              </a:spcAft>
              <a:buClr>
                <a:schemeClr val="dk1"/>
              </a:buClr>
              <a:buSzPts val="1400"/>
              <a:buNone/>
              <a:defRPr>
                <a:solidFill>
                  <a:schemeClr val="dk1"/>
                </a:solidFill>
              </a:defRPr>
            </a:lvl7pPr>
            <a:lvl8pPr lvl="7" rtl="0">
              <a:lnSpc>
                <a:spcPct val="100000"/>
              </a:lnSpc>
              <a:spcBef>
                <a:spcPts val="1600"/>
              </a:spcBef>
              <a:spcAft>
                <a:spcPts val="0"/>
              </a:spcAft>
              <a:buClr>
                <a:schemeClr val="dk1"/>
              </a:buClr>
              <a:buSzPts val="1400"/>
              <a:buNone/>
              <a:defRPr>
                <a:solidFill>
                  <a:schemeClr val="dk1"/>
                </a:solidFill>
              </a:defRPr>
            </a:lvl8pPr>
            <a:lvl9pPr lvl="8"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3099" name="Google Shape;3099;p30"/>
          <p:cNvSpPr txBox="1">
            <a:spLocks noGrp="1"/>
          </p:cNvSpPr>
          <p:nvPr>
            <p:ph type="title" idx="7"/>
          </p:nvPr>
        </p:nvSpPr>
        <p:spPr>
          <a:xfrm>
            <a:off x="6542063" y="2920563"/>
            <a:ext cx="1975200" cy="36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1800" b="1">
                <a:latin typeface="Poppins"/>
                <a:ea typeface="Poppins"/>
                <a:cs typeface="Poppins"/>
                <a:sym typeface="Poppins"/>
              </a:defRPr>
            </a:lvl1pPr>
            <a:lvl2pPr lvl="1" rtl="0">
              <a:lnSpc>
                <a:spcPct val="100000"/>
              </a:lnSpc>
              <a:spcBef>
                <a:spcPts val="0"/>
              </a:spcBef>
              <a:spcAft>
                <a:spcPts val="0"/>
              </a:spcAft>
              <a:buSzPts val="2800"/>
              <a:buNone/>
              <a:defRPr>
                <a:latin typeface="Ubuntu"/>
                <a:ea typeface="Ubuntu"/>
                <a:cs typeface="Ubuntu"/>
                <a:sym typeface="Ubuntu"/>
              </a:defRPr>
            </a:lvl2pPr>
            <a:lvl3pPr lvl="2" rtl="0">
              <a:lnSpc>
                <a:spcPct val="100000"/>
              </a:lnSpc>
              <a:spcBef>
                <a:spcPts val="0"/>
              </a:spcBef>
              <a:spcAft>
                <a:spcPts val="0"/>
              </a:spcAft>
              <a:buSzPts val="2800"/>
              <a:buNone/>
              <a:defRPr>
                <a:latin typeface="Ubuntu"/>
                <a:ea typeface="Ubuntu"/>
                <a:cs typeface="Ubuntu"/>
                <a:sym typeface="Ubuntu"/>
              </a:defRPr>
            </a:lvl3pPr>
            <a:lvl4pPr lvl="3" rtl="0">
              <a:lnSpc>
                <a:spcPct val="100000"/>
              </a:lnSpc>
              <a:spcBef>
                <a:spcPts val="0"/>
              </a:spcBef>
              <a:spcAft>
                <a:spcPts val="0"/>
              </a:spcAft>
              <a:buSzPts val="2800"/>
              <a:buNone/>
              <a:defRPr>
                <a:latin typeface="Ubuntu"/>
                <a:ea typeface="Ubuntu"/>
                <a:cs typeface="Ubuntu"/>
                <a:sym typeface="Ubuntu"/>
              </a:defRPr>
            </a:lvl4pPr>
            <a:lvl5pPr lvl="4" rtl="0">
              <a:lnSpc>
                <a:spcPct val="100000"/>
              </a:lnSpc>
              <a:spcBef>
                <a:spcPts val="0"/>
              </a:spcBef>
              <a:spcAft>
                <a:spcPts val="0"/>
              </a:spcAft>
              <a:buSzPts val="2800"/>
              <a:buNone/>
              <a:defRPr>
                <a:latin typeface="Ubuntu"/>
                <a:ea typeface="Ubuntu"/>
                <a:cs typeface="Ubuntu"/>
                <a:sym typeface="Ubuntu"/>
              </a:defRPr>
            </a:lvl5pPr>
            <a:lvl6pPr lvl="5" rtl="0">
              <a:lnSpc>
                <a:spcPct val="100000"/>
              </a:lnSpc>
              <a:spcBef>
                <a:spcPts val="0"/>
              </a:spcBef>
              <a:spcAft>
                <a:spcPts val="0"/>
              </a:spcAft>
              <a:buSzPts val="2800"/>
              <a:buNone/>
              <a:defRPr>
                <a:latin typeface="Ubuntu"/>
                <a:ea typeface="Ubuntu"/>
                <a:cs typeface="Ubuntu"/>
                <a:sym typeface="Ubuntu"/>
              </a:defRPr>
            </a:lvl6pPr>
            <a:lvl7pPr lvl="6" rtl="0">
              <a:lnSpc>
                <a:spcPct val="100000"/>
              </a:lnSpc>
              <a:spcBef>
                <a:spcPts val="0"/>
              </a:spcBef>
              <a:spcAft>
                <a:spcPts val="0"/>
              </a:spcAft>
              <a:buSzPts val="2800"/>
              <a:buNone/>
              <a:defRPr>
                <a:latin typeface="Ubuntu"/>
                <a:ea typeface="Ubuntu"/>
                <a:cs typeface="Ubuntu"/>
                <a:sym typeface="Ubuntu"/>
              </a:defRPr>
            </a:lvl7pPr>
            <a:lvl8pPr lvl="7" rtl="0">
              <a:lnSpc>
                <a:spcPct val="100000"/>
              </a:lnSpc>
              <a:spcBef>
                <a:spcPts val="0"/>
              </a:spcBef>
              <a:spcAft>
                <a:spcPts val="0"/>
              </a:spcAft>
              <a:buSzPts val="2800"/>
              <a:buNone/>
              <a:defRPr>
                <a:latin typeface="Ubuntu"/>
                <a:ea typeface="Ubuntu"/>
                <a:cs typeface="Ubuntu"/>
                <a:sym typeface="Ubuntu"/>
              </a:defRPr>
            </a:lvl8pPr>
            <a:lvl9pPr lvl="8" rtl="0">
              <a:lnSpc>
                <a:spcPct val="100000"/>
              </a:lnSpc>
              <a:spcBef>
                <a:spcPts val="0"/>
              </a:spcBef>
              <a:spcAft>
                <a:spcPts val="0"/>
              </a:spcAft>
              <a:buSzPts val="2800"/>
              <a:buNone/>
              <a:defRPr>
                <a:latin typeface="Ubuntu"/>
                <a:ea typeface="Ubuntu"/>
                <a:cs typeface="Ubuntu"/>
                <a:sym typeface="Ubuntu"/>
              </a:defRPr>
            </a:lvl9pPr>
          </a:lstStyle>
          <a:p>
            <a:endParaRPr/>
          </a:p>
        </p:txBody>
      </p:sp>
      <p:sp>
        <p:nvSpPr>
          <p:cNvPr id="3100" name="Google Shape;3100;p30"/>
          <p:cNvSpPr txBox="1">
            <a:spLocks noGrp="1"/>
          </p:cNvSpPr>
          <p:nvPr>
            <p:ph type="title" idx="8"/>
          </p:nvPr>
        </p:nvSpPr>
        <p:spPr>
          <a:xfrm>
            <a:off x="713225" y="490775"/>
            <a:ext cx="2622300" cy="622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5">
    <p:bg>
      <p:bgPr>
        <a:solidFill>
          <a:schemeClr val="dk1"/>
        </a:solidFill>
        <a:effectLst/>
      </p:bgPr>
    </p:bg>
    <p:spTree>
      <p:nvGrpSpPr>
        <p:cNvPr id="1" name="Shape 3101"/>
        <p:cNvGrpSpPr/>
        <p:nvPr/>
      </p:nvGrpSpPr>
      <p:grpSpPr>
        <a:xfrm>
          <a:off x="0" y="0"/>
          <a:ext cx="0" cy="0"/>
          <a:chOff x="0" y="0"/>
          <a:chExt cx="0" cy="0"/>
        </a:xfrm>
      </p:grpSpPr>
      <p:sp>
        <p:nvSpPr>
          <p:cNvPr id="3102" name="Google Shape;3102;p31"/>
          <p:cNvSpPr/>
          <p:nvPr/>
        </p:nvSpPr>
        <p:spPr>
          <a:xfrm>
            <a:off x="6527225" y="-25"/>
            <a:ext cx="2616768" cy="5143551"/>
          </a:xfrm>
          <a:custGeom>
            <a:avLst/>
            <a:gdLst/>
            <a:ahLst/>
            <a:cxnLst/>
            <a:rect l="l" t="t" r="r" b="b"/>
            <a:pathLst>
              <a:path w="39606" h="43072" extrusionOk="0">
                <a:moveTo>
                  <a:pt x="0" y="1"/>
                </a:moveTo>
                <a:lnTo>
                  <a:pt x="0" y="43071"/>
                </a:lnTo>
                <a:lnTo>
                  <a:pt x="39606" y="43071"/>
                </a:lnTo>
                <a:lnTo>
                  <a:pt x="39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1"/>
          <p:cNvSpPr/>
          <p:nvPr/>
        </p:nvSpPr>
        <p:spPr>
          <a:xfrm>
            <a:off x="7358100"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1"/>
          <p:cNvSpPr txBox="1">
            <a:spLocks noGrp="1"/>
          </p:cNvSpPr>
          <p:nvPr>
            <p:ph type="title"/>
          </p:nvPr>
        </p:nvSpPr>
        <p:spPr>
          <a:xfrm>
            <a:off x="713225" y="433700"/>
            <a:ext cx="4045200" cy="1122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54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3105" name="Google Shape;3105;p31"/>
          <p:cNvSpPr txBox="1">
            <a:spLocks noGrp="1"/>
          </p:cNvSpPr>
          <p:nvPr>
            <p:ph type="subTitle" idx="1"/>
          </p:nvPr>
        </p:nvSpPr>
        <p:spPr>
          <a:xfrm>
            <a:off x="713225" y="1556100"/>
            <a:ext cx="4045200" cy="12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3106" name="Google Shape;3106;p31"/>
          <p:cNvSpPr txBox="1"/>
          <p:nvPr/>
        </p:nvSpPr>
        <p:spPr>
          <a:xfrm>
            <a:off x="713225" y="3635800"/>
            <a:ext cx="4045200" cy="6666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b="1">
                <a:solidFill>
                  <a:schemeClr val="lt1"/>
                </a:solidFill>
                <a:latin typeface="Questrial"/>
                <a:ea typeface="Questrial"/>
                <a:cs typeface="Questrial"/>
                <a:sym typeface="Questrial"/>
              </a:rPr>
              <a:t>CREDITS: </a:t>
            </a:r>
            <a:r>
              <a:rPr lang="en">
                <a:solidFill>
                  <a:schemeClr val="lt1"/>
                </a:solidFill>
                <a:latin typeface="Questrial"/>
                <a:ea typeface="Questrial"/>
                <a:cs typeface="Questrial"/>
                <a:sym typeface="Questrial"/>
              </a:rPr>
              <a:t>This presentation template was created by </a:t>
            </a:r>
            <a:r>
              <a:rPr lang="en" b="1">
                <a:solidFill>
                  <a:schemeClr val="lt1"/>
                </a:solidFill>
                <a:uFill>
                  <a:noFill/>
                </a:uFill>
                <a:latin typeface="Questrial"/>
                <a:ea typeface="Questrial"/>
                <a:cs typeface="Questrial"/>
                <a:sym typeface="Questrial"/>
                <a:hlinkClick r:id="rId2">
                  <a:extLst>
                    <a:ext uri="{A12FA001-AC4F-418D-AE19-62706E023703}">
                      <ahyp:hlinkClr xmlns:ahyp="http://schemas.microsoft.com/office/drawing/2018/hyperlinkcolor" val="tx"/>
                    </a:ext>
                  </a:extLst>
                </a:hlinkClick>
              </a:rPr>
              <a:t>Slidesgo</a:t>
            </a:r>
            <a:r>
              <a:rPr lang="en">
                <a:solidFill>
                  <a:schemeClr val="lt1"/>
                </a:solidFill>
                <a:latin typeface="Questrial"/>
                <a:ea typeface="Questrial"/>
                <a:cs typeface="Questrial"/>
                <a:sym typeface="Questrial"/>
              </a:rPr>
              <a:t>, including icons by </a:t>
            </a:r>
            <a:r>
              <a:rPr lang="en" b="1">
                <a:solidFill>
                  <a:schemeClr val="lt1"/>
                </a:solidFill>
                <a:uFill>
                  <a:noFill/>
                </a:uFill>
                <a:latin typeface="Questrial"/>
                <a:ea typeface="Questrial"/>
                <a:cs typeface="Questrial"/>
                <a:sym typeface="Questrial"/>
                <a:hlinkClick r:id="rId3">
                  <a:extLst>
                    <a:ext uri="{A12FA001-AC4F-418D-AE19-62706E023703}">
                      <ahyp:hlinkClr xmlns:ahyp="http://schemas.microsoft.com/office/drawing/2018/hyperlinkcolor" val="tx"/>
                    </a:ext>
                  </a:extLst>
                </a:hlinkClick>
              </a:rPr>
              <a:t>Flaticon</a:t>
            </a:r>
            <a:r>
              <a:rPr lang="en">
                <a:solidFill>
                  <a:schemeClr val="lt1"/>
                </a:solidFill>
                <a:latin typeface="Questrial"/>
                <a:ea typeface="Questrial"/>
                <a:cs typeface="Questrial"/>
                <a:sym typeface="Questrial"/>
              </a:rPr>
              <a:t>, and infographics &amp; images by </a:t>
            </a:r>
            <a:r>
              <a:rPr lang="en" b="1">
                <a:solidFill>
                  <a:schemeClr val="lt1"/>
                </a:solidFill>
                <a:uFill>
                  <a:noFill/>
                </a:uFill>
                <a:latin typeface="Questrial"/>
                <a:ea typeface="Questrial"/>
                <a:cs typeface="Questrial"/>
                <a:sym typeface="Questrial"/>
                <a:hlinkClick r:id="rId4">
                  <a:extLst>
                    <a:ext uri="{A12FA001-AC4F-418D-AE19-62706E023703}">
                      <ahyp:hlinkClr xmlns:ahyp="http://schemas.microsoft.com/office/drawing/2018/hyperlinkcolor" val="tx"/>
                    </a:ext>
                  </a:extLst>
                </a:hlinkClick>
              </a:rPr>
              <a:t>Freepik</a:t>
            </a:r>
            <a:r>
              <a:rPr lang="en">
                <a:solidFill>
                  <a:schemeClr val="lt1"/>
                </a:solidFill>
                <a:latin typeface="Questrial"/>
                <a:ea typeface="Questrial"/>
                <a:cs typeface="Questrial"/>
                <a:sym typeface="Questrial"/>
              </a:rPr>
              <a:t>. </a:t>
            </a:r>
            <a:endParaRPr>
              <a:solidFill>
                <a:schemeClr val="lt1"/>
              </a:solidFill>
              <a:latin typeface="Questrial"/>
              <a:ea typeface="Questrial"/>
              <a:cs typeface="Questrial"/>
              <a:sym typeface="Quest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1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333"/>
        <p:cNvGrpSpPr/>
        <p:nvPr/>
      </p:nvGrpSpPr>
      <p:grpSpPr>
        <a:xfrm>
          <a:off x="0" y="0"/>
          <a:ext cx="0" cy="0"/>
          <a:chOff x="0" y="0"/>
          <a:chExt cx="0" cy="0"/>
        </a:xfrm>
      </p:grpSpPr>
      <p:sp>
        <p:nvSpPr>
          <p:cNvPr id="334" name="Google Shape;334;p4"/>
          <p:cNvSpPr/>
          <p:nvPr/>
        </p:nvSpPr>
        <p:spPr>
          <a:xfrm>
            <a:off x="2281350" y="1574400"/>
            <a:ext cx="4581300" cy="199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a:off x="9011502" y="65375"/>
            <a:ext cx="62541" cy="63683"/>
          </a:xfrm>
          <a:custGeom>
            <a:avLst/>
            <a:gdLst/>
            <a:ahLst/>
            <a:cxnLst/>
            <a:rect l="l" t="t" r="r" b="b"/>
            <a:pathLst>
              <a:path w="1643" h="1673" extrusionOk="0">
                <a:moveTo>
                  <a:pt x="822" y="0"/>
                </a:moveTo>
                <a:cubicBezTo>
                  <a:pt x="366" y="0"/>
                  <a:pt x="1" y="395"/>
                  <a:pt x="1" y="851"/>
                </a:cubicBezTo>
                <a:cubicBezTo>
                  <a:pt x="1" y="1277"/>
                  <a:pt x="366" y="1672"/>
                  <a:pt x="822" y="1672"/>
                </a:cubicBezTo>
                <a:cubicBezTo>
                  <a:pt x="1277" y="1672"/>
                  <a:pt x="1642" y="1277"/>
                  <a:pt x="1642" y="851"/>
                </a:cubicBezTo>
                <a:cubicBezTo>
                  <a:pt x="1642" y="395"/>
                  <a:pt x="1277"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
          <p:cNvSpPr/>
          <p:nvPr/>
        </p:nvSpPr>
        <p:spPr>
          <a:xfrm>
            <a:off x="9011502" y="3002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7" y="1642"/>
                  <a:pt x="1642" y="1277"/>
                  <a:pt x="1642" y="821"/>
                </a:cubicBezTo>
                <a:cubicBezTo>
                  <a:pt x="1642" y="365"/>
                  <a:pt x="1277"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
          <p:cNvSpPr/>
          <p:nvPr/>
        </p:nvSpPr>
        <p:spPr>
          <a:xfrm>
            <a:off x="9011502"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7" y="1642"/>
                  <a:pt x="1642" y="1277"/>
                  <a:pt x="1642" y="821"/>
                </a:cubicBezTo>
                <a:cubicBezTo>
                  <a:pt x="1642" y="365"/>
                  <a:pt x="1277"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a:off x="9011502"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7" y="1672"/>
                  <a:pt x="1642" y="1277"/>
                  <a:pt x="1642" y="851"/>
                </a:cubicBezTo>
                <a:cubicBezTo>
                  <a:pt x="1642" y="396"/>
                  <a:pt x="1277"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
          <p:cNvSpPr/>
          <p:nvPr/>
        </p:nvSpPr>
        <p:spPr>
          <a:xfrm>
            <a:off x="8759290" y="65413"/>
            <a:ext cx="72933" cy="63645"/>
          </a:xfrm>
          <a:custGeom>
            <a:avLst/>
            <a:gdLst/>
            <a:ahLst/>
            <a:cxnLst/>
            <a:rect l="l" t="t" r="r" b="b"/>
            <a:pathLst>
              <a:path w="1916" h="1672" extrusionOk="0">
                <a:moveTo>
                  <a:pt x="1092" y="0"/>
                </a:moveTo>
                <a:cubicBezTo>
                  <a:pt x="890" y="0"/>
                  <a:pt x="685" y="75"/>
                  <a:pt x="517" y="242"/>
                </a:cubicBezTo>
                <a:cubicBezTo>
                  <a:pt x="1" y="759"/>
                  <a:pt x="365" y="1641"/>
                  <a:pt x="1095" y="1671"/>
                </a:cubicBezTo>
                <a:cubicBezTo>
                  <a:pt x="1551" y="167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a:off x="8758453" y="300002"/>
            <a:ext cx="73770" cy="62769"/>
          </a:xfrm>
          <a:custGeom>
            <a:avLst/>
            <a:gdLst/>
            <a:ahLst/>
            <a:cxnLst/>
            <a:rect l="l" t="t" r="r" b="b"/>
            <a:pathLst>
              <a:path w="1938" h="1649" extrusionOk="0">
                <a:moveTo>
                  <a:pt x="1098" y="1"/>
                </a:moveTo>
                <a:cubicBezTo>
                  <a:pt x="891" y="1"/>
                  <a:pt x="680" y="79"/>
                  <a:pt x="509" y="250"/>
                </a:cubicBezTo>
                <a:cubicBezTo>
                  <a:pt x="1" y="788"/>
                  <a:pt x="374" y="1649"/>
                  <a:pt x="1080" y="1649"/>
                </a:cubicBezTo>
                <a:cubicBezTo>
                  <a:pt x="1092" y="1649"/>
                  <a:pt x="1105" y="1648"/>
                  <a:pt x="1117" y="1648"/>
                </a:cubicBezTo>
                <a:cubicBezTo>
                  <a:pt x="1573" y="1648"/>
                  <a:pt x="1937" y="1253"/>
                  <a:pt x="1937" y="827"/>
                </a:cubicBezTo>
                <a:cubicBezTo>
                  <a:pt x="1917" y="319"/>
                  <a:pt x="1516" y="1"/>
                  <a:pt x="10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a:off x="8759290"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a:off x="8759290" y="7676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a:off x="8526757"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1" y="1277"/>
                  <a:pt x="1641" y="851"/>
                </a:cubicBezTo>
                <a:cubicBezTo>
                  <a:pt x="1641"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a:off x="8526757"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1" y="1277"/>
                  <a:pt x="1641" y="821"/>
                </a:cubicBezTo>
                <a:cubicBezTo>
                  <a:pt x="1641"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a:off x="852675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a:off x="852675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
          <p:cNvSpPr/>
          <p:nvPr/>
        </p:nvSpPr>
        <p:spPr>
          <a:xfrm>
            <a:off x="8273365" y="65413"/>
            <a:ext cx="72933" cy="63645"/>
          </a:xfrm>
          <a:custGeom>
            <a:avLst/>
            <a:gdLst/>
            <a:ahLst/>
            <a:cxnLst/>
            <a:rect l="l" t="t" r="r" b="b"/>
            <a:pathLst>
              <a:path w="1916" h="1672" extrusionOk="0">
                <a:moveTo>
                  <a:pt x="1092" y="0"/>
                </a:moveTo>
                <a:cubicBezTo>
                  <a:pt x="890" y="0"/>
                  <a:pt x="684" y="75"/>
                  <a:pt x="517" y="242"/>
                </a:cubicBezTo>
                <a:cubicBezTo>
                  <a:pt x="0" y="759"/>
                  <a:pt x="365" y="1671"/>
                  <a:pt x="1095" y="1671"/>
                </a:cubicBezTo>
                <a:cubicBezTo>
                  <a:pt x="1551" y="167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a:off x="8273365" y="300002"/>
            <a:ext cx="72933" cy="62731"/>
          </a:xfrm>
          <a:custGeom>
            <a:avLst/>
            <a:gdLst/>
            <a:ahLst/>
            <a:cxnLst/>
            <a:rect l="l" t="t" r="r" b="b"/>
            <a:pathLst>
              <a:path w="1916" h="1648" extrusionOk="0">
                <a:moveTo>
                  <a:pt x="1105" y="1"/>
                </a:moveTo>
                <a:cubicBezTo>
                  <a:pt x="899" y="1"/>
                  <a:pt x="688" y="79"/>
                  <a:pt x="517" y="250"/>
                </a:cubicBezTo>
                <a:cubicBezTo>
                  <a:pt x="0" y="766"/>
                  <a:pt x="365" y="1648"/>
                  <a:pt x="1095" y="1648"/>
                </a:cubicBezTo>
                <a:cubicBezTo>
                  <a:pt x="1551"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a:off x="8273365" y="533981"/>
            <a:ext cx="72933" cy="62465"/>
          </a:xfrm>
          <a:custGeom>
            <a:avLst/>
            <a:gdLst/>
            <a:ahLst/>
            <a:cxnLst/>
            <a:rect l="l" t="t" r="r" b="b"/>
            <a:pathLst>
              <a:path w="1916" h="1641" extrusionOk="0">
                <a:moveTo>
                  <a:pt x="1092" y="0"/>
                </a:moveTo>
                <a:cubicBezTo>
                  <a:pt x="890" y="0"/>
                  <a:pt x="684" y="75"/>
                  <a:pt x="517" y="243"/>
                </a:cubicBezTo>
                <a:cubicBezTo>
                  <a:pt x="0" y="759"/>
                  <a:pt x="365" y="1641"/>
                  <a:pt x="1095" y="1641"/>
                </a:cubicBezTo>
                <a:cubicBezTo>
                  <a:pt x="1551" y="164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a:off x="8273365" y="767694"/>
            <a:ext cx="72933" cy="63645"/>
          </a:xfrm>
          <a:custGeom>
            <a:avLst/>
            <a:gdLst/>
            <a:ahLst/>
            <a:cxnLst/>
            <a:rect l="l" t="t" r="r" b="b"/>
            <a:pathLst>
              <a:path w="1916" h="1672" extrusionOk="0">
                <a:moveTo>
                  <a:pt x="1092" y="0"/>
                </a:moveTo>
                <a:cubicBezTo>
                  <a:pt x="890" y="0"/>
                  <a:pt x="684" y="75"/>
                  <a:pt x="517" y="243"/>
                </a:cubicBezTo>
                <a:cubicBezTo>
                  <a:pt x="0" y="759"/>
                  <a:pt x="365" y="1671"/>
                  <a:pt x="1095" y="1671"/>
                </a:cubicBezTo>
                <a:cubicBezTo>
                  <a:pt x="1551" y="167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a:off x="8040793" y="65375"/>
            <a:ext cx="63683" cy="63683"/>
          </a:xfrm>
          <a:custGeom>
            <a:avLst/>
            <a:gdLst/>
            <a:ahLst/>
            <a:cxnLst/>
            <a:rect l="l" t="t" r="r" b="b"/>
            <a:pathLst>
              <a:path w="1673" h="1673" extrusionOk="0">
                <a:moveTo>
                  <a:pt x="822" y="0"/>
                </a:moveTo>
                <a:cubicBezTo>
                  <a:pt x="366" y="0"/>
                  <a:pt x="1" y="395"/>
                  <a:pt x="1" y="851"/>
                </a:cubicBezTo>
                <a:cubicBezTo>
                  <a:pt x="1" y="1277"/>
                  <a:pt x="366" y="1672"/>
                  <a:pt x="822" y="1672"/>
                </a:cubicBezTo>
                <a:cubicBezTo>
                  <a:pt x="1277" y="1672"/>
                  <a:pt x="1673" y="1277"/>
                  <a:pt x="1673" y="851"/>
                </a:cubicBezTo>
                <a:cubicBezTo>
                  <a:pt x="1673" y="395"/>
                  <a:pt x="1277"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a:off x="8040793" y="300230"/>
            <a:ext cx="63683" cy="62503"/>
          </a:xfrm>
          <a:custGeom>
            <a:avLst/>
            <a:gdLst/>
            <a:ahLst/>
            <a:cxnLst/>
            <a:rect l="l" t="t" r="r" b="b"/>
            <a:pathLst>
              <a:path w="1673" h="1642" extrusionOk="0">
                <a:moveTo>
                  <a:pt x="822" y="1"/>
                </a:moveTo>
                <a:cubicBezTo>
                  <a:pt x="366" y="1"/>
                  <a:pt x="1" y="365"/>
                  <a:pt x="1" y="821"/>
                </a:cubicBezTo>
                <a:cubicBezTo>
                  <a:pt x="1" y="1277"/>
                  <a:pt x="366" y="1642"/>
                  <a:pt x="822" y="1642"/>
                </a:cubicBezTo>
                <a:cubicBezTo>
                  <a:pt x="1277" y="1642"/>
                  <a:pt x="1673" y="1277"/>
                  <a:pt x="1673" y="821"/>
                </a:cubicBezTo>
                <a:cubicBezTo>
                  <a:pt x="1673" y="365"/>
                  <a:pt x="1277"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a:off x="8040793" y="533943"/>
            <a:ext cx="63683" cy="62503"/>
          </a:xfrm>
          <a:custGeom>
            <a:avLst/>
            <a:gdLst/>
            <a:ahLst/>
            <a:cxnLst/>
            <a:rect l="l" t="t" r="r" b="b"/>
            <a:pathLst>
              <a:path w="1673" h="1642" extrusionOk="0">
                <a:moveTo>
                  <a:pt x="822" y="0"/>
                </a:moveTo>
                <a:cubicBezTo>
                  <a:pt x="366" y="0"/>
                  <a:pt x="1" y="365"/>
                  <a:pt x="1" y="821"/>
                </a:cubicBezTo>
                <a:cubicBezTo>
                  <a:pt x="1" y="1277"/>
                  <a:pt x="366" y="1642"/>
                  <a:pt x="822" y="1642"/>
                </a:cubicBezTo>
                <a:cubicBezTo>
                  <a:pt x="1277" y="1642"/>
                  <a:pt x="1673" y="1277"/>
                  <a:pt x="1673" y="821"/>
                </a:cubicBezTo>
                <a:cubicBezTo>
                  <a:pt x="1673" y="365"/>
                  <a:pt x="1277"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a:off x="8040793" y="767656"/>
            <a:ext cx="63683" cy="63683"/>
          </a:xfrm>
          <a:custGeom>
            <a:avLst/>
            <a:gdLst/>
            <a:ahLst/>
            <a:cxnLst/>
            <a:rect l="l" t="t" r="r" b="b"/>
            <a:pathLst>
              <a:path w="1673" h="1673" extrusionOk="0">
                <a:moveTo>
                  <a:pt x="822" y="0"/>
                </a:moveTo>
                <a:cubicBezTo>
                  <a:pt x="366" y="0"/>
                  <a:pt x="1" y="396"/>
                  <a:pt x="1" y="851"/>
                </a:cubicBezTo>
                <a:cubicBezTo>
                  <a:pt x="1" y="1277"/>
                  <a:pt x="366" y="1672"/>
                  <a:pt x="822" y="1672"/>
                </a:cubicBezTo>
                <a:cubicBezTo>
                  <a:pt x="1277" y="1672"/>
                  <a:pt x="1673" y="1277"/>
                  <a:pt x="1673" y="851"/>
                </a:cubicBezTo>
                <a:cubicBezTo>
                  <a:pt x="1673" y="396"/>
                  <a:pt x="1277"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a:off x="7787439" y="65451"/>
            <a:ext cx="74074" cy="63607"/>
          </a:xfrm>
          <a:custGeom>
            <a:avLst/>
            <a:gdLst/>
            <a:ahLst/>
            <a:cxnLst/>
            <a:rect l="l" t="t" r="r" b="b"/>
            <a:pathLst>
              <a:path w="1946" h="1671" extrusionOk="0">
                <a:moveTo>
                  <a:pt x="1095" y="0"/>
                </a:moveTo>
                <a:cubicBezTo>
                  <a:pt x="890" y="0"/>
                  <a:pt x="683" y="75"/>
                  <a:pt x="517" y="241"/>
                </a:cubicBezTo>
                <a:cubicBezTo>
                  <a:pt x="0" y="789"/>
                  <a:pt x="365" y="1670"/>
                  <a:pt x="1125" y="1670"/>
                </a:cubicBezTo>
                <a:cubicBezTo>
                  <a:pt x="1581" y="1640"/>
                  <a:pt x="1915" y="1275"/>
                  <a:pt x="1945" y="849"/>
                </a:cubicBezTo>
                <a:cubicBezTo>
                  <a:pt x="1945" y="334"/>
                  <a:pt x="1526" y="0"/>
                  <a:pt x="10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a:off x="7787439" y="300002"/>
            <a:ext cx="74074" cy="62731"/>
          </a:xfrm>
          <a:custGeom>
            <a:avLst/>
            <a:gdLst/>
            <a:ahLst/>
            <a:cxnLst/>
            <a:rect l="l" t="t" r="r" b="b"/>
            <a:pathLst>
              <a:path w="1946" h="1648" extrusionOk="0">
                <a:moveTo>
                  <a:pt x="1106" y="1"/>
                </a:moveTo>
                <a:cubicBezTo>
                  <a:pt x="899" y="1"/>
                  <a:pt x="688" y="79"/>
                  <a:pt x="517" y="250"/>
                </a:cubicBezTo>
                <a:cubicBezTo>
                  <a:pt x="0" y="766"/>
                  <a:pt x="395" y="1648"/>
                  <a:pt x="1125" y="1648"/>
                </a:cubicBezTo>
                <a:cubicBezTo>
                  <a:pt x="1581" y="1648"/>
                  <a:pt x="1945" y="1253"/>
                  <a:pt x="1945" y="827"/>
                </a:cubicBezTo>
                <a:cubicBezTo>
                  <a:pt x="1925"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
          <p:cNvSpPr/>
          <p:nvPr/>
        </p:nvSpPr>
        <p:spPr>
          <a:xfrm>
            <a:off x="7787744" y="533981"/>
            <a:ext cx="73770" cy="62503"/>
          </a:xfrm>
          <a:custGeom>
            <a:avLst/>
            <a:gdLst/>
            <a:ahLst/>
            <a:cxnLst/>
            <a:rect l="l" t="t" r="r" b="b"/>
            <a:pathLst>
              <a:path w="1938" h="1642" extrusionOk="0">
                <a:moveTo>
                  <a:pt x="1091" y="0"/>
                </a:moveTo>
                <a:cubicBezTo>
                  <a:pt x="885" y="0"/>
                  <a:pt x="676" y="75"/>
                  <a:pt x="509" y="243"/>
                </a:cubicBezTo>
                <a:cubicBezTo>
                  <a:pt x="1" y="751"/>
                  <a:pt x="345" y="1642"/>
                  <a:pt x="1080" y="1642"/>
                </a:cubicBezTo>
                <a:cubicBezTo>
                  <a:pt x="1092" y="1642"/>
                  <a:pt x="1104" y="1641"/>
                  <a:pt x="1117" y="1641"/>
                </a:cubicBezTo>
                <a:cubicBezTo>
                  <a:pt x="1573" y="1641"/>
                  <a:pt x="1907" y="1276"/>
                  <a:pt x="1937" y="820"/>
                </a:cubicBezTo>
                <a:cubicBezTo>
                  <a:pt x="1937" y="327"/>
                  <a:pt x="1521"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
          <p:cNvSpPr/>
          <p:nvPr/>
        </p:nvSpPr>
        <p:spPr>
          <a:xfrm>
            <a:off x="7787439" y="767733"/>
            <a:ext cx="74074" cy="63607"/>
          </a:xfrm>
          <a:custGeom>
            <a:avLst/>
            <a:gdLst/>
            <a:ahLst/>
            <a:cxnLst/>
            <a:rect l="l" t="t" r="r" b="b"/>
            <a:pathLst>
              <a:path w="1946" h="1671" extrusionOk="0">
                <a:moveTo>
                  <a:pt x="1088" y="0"/>
                </a:moveTo>
                <a:cubicBezTo>
                  <a:pt x="887" y="0"/>
                  <a:pt x="683" y="75"/>
                  <a:pt x="517" y="242"/>
                </a:cubicBezTo>
                <a:cubicBezTo>
                  <a:pt x="0" y="789"/>
                  <a:pt x="365" y="1670"/>
                  <a:pt x="1125" y="1670"/>
                </a:cubicBezTo>
                <a:cubicBezTo>
                  <a:pt x="1581" y="1640"/>
                  <a:pt x="1945" y="1275"/>
                  <a:pt x="1945" y="849"/>
                </a:cubicBezTo>
                <a:cubicBezTo>
                  <a:pt x="1925" y="334"/>
                  <a:pt x="1513"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a:off x="7556048"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1" y="1277"/>
                  <a:pt x="1641" y="851"/>
                </a:cubicBezTo>
                <a:cubicBezTo>
                  <a:pt x="1641"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a:off x="7556048"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1" y="1277"/>
                  <a:pt x="1641" y="821"/>
                </a:cubicBezTo>
                <a:cubicBezTo>
                  <a:pt x="1641"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a:off x="755604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a:off x="755604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a:off x="7302656" y="65413"/>
            <a:ext cx="74074" cy="63645"/>
          </a:xfrm>
          <a:custGeom>
            <a:avLst/>
            <a:gdLst/>
            <a:ahLst/>
            <a:cxnLst/>
            <a:rect l="l" t="t" r="r" b="b"/>
            <a:pathLst>
              <a:path w="1946" h="1672" extrusionOk="0">
                <a:moveTo>
                  <a:pt x="1098" y="0"/>
                </a:moveTo>
                <a:cubicBezTo>
                  <a:pt x="893" y="0"/>
                  <a:pt x="684" y="75"/>
                  <a:pt x="517" y="242"/>
                </a:cubicBezTo>
                <a:cubicBezTo>
                  <a:pt x="0" y="759"/>
                  <a:pt x="365" y="1641"/>
                  <a:pt x="1095" y="1671"/>
                </a:cubicBezTo>
                <a:cubicBezTo>
                  <a:pt x="1551" y="1671"/>
                  <a:pt x="1946" y="1276"/>
                  <a:pt x="1915" y="820"/>
                </a:cubicBezTo>
                <a:cubicBezTo>
                  <a:pt x="1936" y="327"/>
                  <a:pt x="1526" y="0"/>
                  <a:pt x="1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a:off x="7302656" y="300002"/>
            <a:ext cx="74074" cy="62731"/>
          </a:xfrm>
          <a:custGeom>
            <a:avLst/>
            <a:gdLst/>
            <a:ahLst/>
            <a:cxnLst/>
            <a:rect l="l" t="t" r="r" b="b"/>
            <a:pathLst>
              <a:path w="1946" h="1648" extrusionOk="0">
                <a:moveTo>
                  <a:pt x="1106" y="1"/>
                </a:moveTo>
                <a:cubicBezTo>
                  <a:pt x="899" y="1"/>
                  <a:pt x="688" y="79"/>
                  <a:pt x="517" y="250"/>
                </a:cubicBezTo>
                <a:cubicBezTo>
                  <a:pt x="0" y="766"/>
                  <a:pt x="365" y="1648"/>
                  <a:pt x="1095" y="1648"/>
                </a:cubicBezTo>
                <a:cubicBezTo>
                  <a:pt x="1581" y="1648"/>
                  <a:pt x="1946" y="1283"/>
                  <a:pt x="1946" y="827"/>
                </a:cubicBezTo>
                <a:cubicBezTo>
                  <a:pt x="1925"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a:off x="7302656" y="533981"/>
            <a:ext cx="74074" cy="62465"/>
          </a:xfrm>
          <a:custGeom>
            <a:avLst/>
            <a:gdLst/>
            <a:ahLst/>
            <a:cxnLst/>
            <a:rect l="l" t="t" r="r" b="b"/>
            <a:pathLst>
              <a:path w="1946" h="1641" extrusionOk="0">
                <a:moveTo>
                  <a:pt x="1098" y="0"/>
                </a:moveTo>
                <a:cubicBezTo>
                  <a:pt x="893" y="0"/>
                  <a:pt x="684" y="75"/>
                  <a:pt x="517" y="243"/>
                </a:cubicBezTo>
                <a:cubicBezTo>
                  <a:pt x="0" y="759"/>
                  <a:pt x="365" y="1641"/>
                  <a:pt x="1095" y="1641"/>
                </a:cubicBezTo>
                <a:cubicBezTo>
                  <a:pt x="1551" y="1641"/>
                  <a:pt x="1946" y="1276"/>
                  <a:pt x="1915" y="820"/>
                </a:cubicBezTo>
                <a:cubicBezTo>
                  <a:pt x="1936" y="327"/>
                  <a:pt x="1526" y="0"/>
                  <a:pt x="1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
          <p:cNvSpPr/>
          <p:nvPr/>
        </p:nvSpPr>
        <p:spPr>
          <a:xfrm>
            <a:off x="7302656" y="767694"/>
            <a:ext cx="74074" cy="63645"/>
          </a:xfrm>
          <a:custGeom>
            <a:avLst/>
            <a:gdLst/>
            <a:ahLst/>
            <a:cxnLst/>
            <a:rect l="l" t="t" r="r" b="b"/>
            <a:pathLst>
              <a:path w="1946" h="1672" extrusionOk="0">
                <a:moveTo>
                  <a:pt x="1098" y="0"/>
                </a:moveTo>
                <a:cubicBezTo>
                  <a:pt x="893" y="0"/>
                  <a:pt x="684" y="75"/>
                  <a:pt x="517" y="243"/>
                </a:cubicBezTo>
                <a:cubicBezTo>
                  <a:pt x="0" y="759"/>
                  <a:pt x="365" y="1671"/>
                  <a:pt x="1095" y="1671"/>
                </a:cubicBezTo>
                <a:cubicBezTo>
                  <a:pt x="1551" y="1671"/>
                  <a:pt x="1946" y="1306"/>
                  <a:pt x="1915" y="820"/>
                </a:cubicBezTo>
                <a:cubicBezTo>
                  <a:pt x="1936" y="327"/>
                  <a:pt x="1526" y="0"/>
                  <a:pt x="1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a:off x="7071264"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a:off x="7071264"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
          <p:cNvSpPr/>
          <p:nvPr/>
        </p:nvSpPr>
        <p:spPr>
          <a:xfrm>
            <a:off x="7071264"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a:off x="7071264"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
          <p:cNvSpPr/>
          <p:nvPr/>
        </p:nvSpPr>
        <p:spPr>
          <a:xfrm>
            <a:off x="6817872" y="65413"/>
            <a:ext cx="72933" cy="63645"/>
          </a:xfrm>
          <a:custGeom>
            <a:avLst/>
            <a:gdLst/>
            <a:ahLst/>
            <a:cxnLst/>
            <a:rect l="l" t="t" r="r" b="b"/>
            <a:pathLst>
              <a:path w="1916" h="1672" extrusionOk="0">
                <a:moveTo>
                  <a:pt x="1092" y="0"/>
                </a:moveTo>
                <a:cubicBezTo>
                  <a:pt x="890" y="0"/>
                  <a:pt x="685" y="75"/>
                  <a:pt x="517" y="242"/>
                </a:cubicBezTo>
                <a:cubicBezTo>
                  <a:pt x="1" y="759"/>
                  <a:pt x="365" y="1641"/>
                  <a:pt x="1095" y="1671"/>
                </a:cubicBezTo>
                <a:cubicBezTo>
                  <a:pt x="1551" y="167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
          <p:cNvSpPr/>
          <p:nvPr/>
        </p:nvSpPr>
        <p:spPr>
          <a:xfrm>
            <a:off x="6817872" y="300002"/>
            <a:ext cx="72933" cy="62731"/>
          </a:xfrm>
          <a:custGeom>
            <a:avLst/>
            <a:gdLst/>
            <a:ahLst/>
            <a:cxnLst/>
            <a:rect l="l" t="t" r="r" b="b"/>
            <a:pathLst>
              <a:path w="1916" h="1648" extrusionOk="0">
                <a:moveTo>
                  <a:pt x="1105" y="1"/>
                </a:moveTo>
                <a:cubicBezTo>
                  <a:pt x="899" y="1"/>
                  <a:pt x="688" y="79"/>
                  <a:pt x="517" y="250"/>
                </a:cubicBezTo>
                <a:cubicBezTo>
                  <a:pt x="1" y="766"/>
                  <a:pt x="365" y="1648"/>
                  <a:pt x="1095" y="1648"/>
                </a:cubicBezTo>
                <a:cubicBezTo>
                  <a:pt x="1551"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
          <p:cNvSpPr/>
          <p:nvPr/>
        </p:nvSpPr>
        <p:spPr>
          <a:xfrm>
            <a:off x="6817872"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
          <p:cNvSpPr/>
          <p:nvPr/>
        </p:nvSpPr>
        <p:spPr>
          <a:xfrm>
            <a:off x="6817872" y="7676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
          <p:cNvSpPr/>
          <p:nvPr/>
        </p:nvSpPr>
        <p:spPr>
          <a:xfrm>
            <a:off x="6585339"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1" y="1277"/>
                  <a:pt x="1641" y="851"/>
                </a:cubicBezTo>
                <a:cubicBezTo>
                  <a:pt x="1641"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
          <p:cNvSpPr/>
          <p:nvPr/>
        </p:nvSpPr>
        <p:spPr>
          <a:xfrm>
            <a:off x="6585339"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1" y="1277"/>
                  <a:pt x="1641" y="821"/>
                </a:cubicBezTo>
                <a:cubicBezTo>
                  <a:pt x="1641"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
          <p:cNvSpPr/>
          <p:nvPr/>
        </p:nvSpPr>
        <p:spPr>
          <a:xfrm>
            <a:off x="6585339"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
          <p:cNvSpPr/>
          <p:nvPr/>
        </p:nvSpPr>
        <p:spPr>
          <a:xfrm>
            <a:off x="658533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
          <p:cNvSpPr/>
          <p:nvPr/>
        </p:nvSpPr>
        <p:spPr>
          <a:xfrm>
            <a:off x="6331947" y="65413"/>
            <a:ext cx="74074" cy="63645"/>
          </a:xfrm>
          <a:custGeom>
            <a:avLst/>
            <a:gdLst/>
            <a:ahLst/>
            <a:cxnLst/>
            <a:rect l="l" t="t" r="r" b="b"/>
            <a:pathLst>
              <a:path w="1946" h="1672" extrusionOk="0">
                <a:moveTo>
                  <a:pt x="1099" y="0"/>
                </a:moveTo>
                <a:cubicBezTo>
                  <a:pt x="893" y="0"/>
                  <a:pt x="684" y="75"/>
                  <a:pt x="517" y="242"/>
                </a:cubicBezTo>
                <a:cubicBezTo>
                  <a:pt x="0"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
          <p:cNvSpPr/>
          <p:nvPr/>
        </p:nvSpPr>
        <p:spPr>
          <a:xfrm>
            <a:off x="6331947" y="300002"/>
            <a:ext cx="74074" cy="62731"/>
          </a:xfrm>
          <a:custGeom>
            <a:avLst/>
            <a:gdLst/>
            <a:ahLst/>
            <a:cxnLst/>
            <a:rect l="l" t="t" r="r" b="b"/>
            <a:pathLst>
              <a:path w="1946" h="1648" extrusionOk="0">
                <a:moveTo>
                  <a:pt x="1106" y="1"/>
                </a:moveTo>
                <a:cubicBezTo>
                  <a:pt x="899" y="1"/>
                  <a:pt x="688" y="79"/>
                  <a:pt x="517" y="250"/>
                </a:cubicBezTo>
                <a:cubicBezTo>
                  <a:pt x="0" y="766"/>
                  <a:pt x="396" y="1648"/>
                  <a:pt x="1125" y="1648"/>
                </a:cubicBezTo>
                <a:cubicBezTo>
                  <a:pt x="1581" y="1648"/>
                  <a:pt x="1946" y="1283"/>
                  <a:pt x="1946" y="827"/>
                </a:cubicBezTo>
                <a:cubicBezTo>
                  <a:pt x="1925"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
          <p:cNvSpPr/>
          <p:nvPr/>
        </p:nvSpPr>
        <p:spPr>
          <a:xfrm>
            <a:off x="6331947"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
          <p:cNvSpPr/>
          <p:nvPr/>
        </p:nvSpPr>
        <p:spPr>
          <a:xfrm>
            <a:off x="6331947" y="767694"/>
            <a:ext cx="74074" cy="63645"/>
          </a:xfrm>
          <a:custGeom>
            <a:avLst/>
            <a:gdLst/>
            <a:ahLst/>
            <a:cxnLst/>
            <a:rect l="l" t="t" r="r" b="b"/>
            <a:pathLst>
              <a:path w="1946" h="1672" extrusionOk="0">
                <a:moveTo>
                  <a:pt x="1099" y="0"/>
                </a:moveTo>
                <a:cubicBezTo>
                  <a:pt x="893" y="0"/>
                  <a:pt x="684"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
          <p:cNvSpPr/>
          <p:nvPr/>
        </p:nvSpPr>
        <p:spPr>
          <a:xfrm>
            <a:off x="6090126" y="65413"/>
            <a:ext cx="72933" cy="63645"/>
          </a:xfrm>
          <a:custGeom>
            <a:avLst/>
            <a:gdLst/>
            <a:ahLst/>
            <a:cxnLst/>
            <a:rect l="l" t="t" r="r" b="b"/>
            <a:pathLst>
              <a:path w="1916" h="1672" extrusionOk="0">
                <a:moveTo>
                  <a:pt x="1092" y="0"/>
                </a:moveTo>
                <a:cubicBezTo>
                  <a:pt x="890" y="0"/>
                  <a:pt x="685" y="75"/>
                  <a:pt x="517" y="242"/>
                </a:cubicBezTo>
                <a:cubicBezTo>
                  <a:pt x="1" y="759"/>
                  <a:pt x="365"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
          <p:cNvSpPr/>
          <p:nvPr/>
        </p:nvSpPr>
        <p:spPr>
          <a:xfrm>
            <a:off x="6090126" y="300002"/>
            <a:ext cx="72933" cy="62731"/>
          </a:xfrm>
          <a:custGeom>
            <a:avLst/>
            <a:gdLst/>
            <a:ahLst/>
            <a:cxnLst/>
            <a:rect l="l" t="t" r="r" b="b"/>
            <a:pathLst>
              <a:path w="1916" h="1648" extrusionOk="0">
                <a:moveTo>
                  <a:pt x="1105" y="1"/>
                </a:moveTo>
                <a:cubicBezTo>
                  <a:pt x="899" y="1"/>
                  <a:pt x="688" y="79"/>
                  <a:pt x="517" y="250"/>
                </a:cubicBezTo>
                <a:cubicBezTo>
                  <a:pt x="1" y="766"/>
                  <a:pt x="365" y="1648"/>
                  <a:pt x="1095" y="1648"/>
                </a:cubicBezTo>
                <a:cubicBezTo>
                  <a:pt x="1551" y="1648"/>
                  <a:pt x="1916" y="1283"/>
                  <a:pt x="1916" y="827"/>
                </a:cubicBezTo>
                <a:cubicBezTo>
                  <a:pt x="1916"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
          <p:cNvSpPr/>
          <p:nvPr/>
        </p:nvSpPr>
        <p:spPr>
          <a:xfrm>
            <a:off x="6090126"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
          <p:cNvSpPr/>
          <p:nvPr/>
        </p:nvSpPr>
        <p:spPr>
          <a:xfrm>
            <a:off x="6090126" y="7676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
          <p:cNvSpPr/>
          <p:nvPr/>
        </p:nvSpPr>
        <p:spPr>
          <a:xfrm>
            <a:off x="5847163" y="65413"/>
            <a:ext cx="74074" cy="63645"/>
          </a:xfrm>
          <a:custGeom>
            <a:avLst/>
            <a:gdLst/>
            <a:ahLst/>
            <a:cxnLst/>
            <a:rect l="l" t="t" r="r" b="b"/>
            <a:pathLst>
              <a:path w="1946" h="1672" extrusionOk="0">
                <a:moveTo>
                  <a:pt x="1099" y="0"/>
                </a:moveTo>
                <a:cubicBezTo>
                  <a:pt x="893" y="0"/>
                  <a:pt x="685" y="75"/>
                  <a:pt x="517" y="242"/>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
          <p:cNvSpPr/>
          <p:nvPr/>
        </p:nvSpPr>
        <p:spPr>
          <a:xfrm>
            <a:off x="5847163" y="300002"/>
            <a:ext cx="74074" cy="62731"/>
          </a:xfrm>
          <a:custGeom>
            <a:avLst/>
            <a:gdLst/>
            <a:ahLst/>
            <a:cxnLst/>
            <a:rect l="l" t="t" r="r" b="b"/>
            <a:pathLst>
              <a:path w="1946"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
          <p:cNvSpPr/>
          <p:nvPr/>
        </p:nvSpPr>
        <p:spPr>
          <a:xfrm>
            <a:off x="5847163" y="533981"/>
            <a:ext cx="74074" cy="62465"/>
          </a:xfrm>
          <a:custGeom>
            <a:avLst/>
            <a:gdLst/>
            <a:ahLst/>
            <a:cxnLst/>
            <a:rect l="l" t="t" r="r" b="b"/>
            <a:pathLst>
              <a:path w="1946" h="1641" extrusionOk="0">
                <a:moveTo>
                  <a:pt x="1099" y="0"/>
                </a:moveTo>
                <a:cubicBezTo>
                  <a:pt x="893"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
          <p:cNvSpPr/>
          <p:nvPr/>
        </p:nvSpPr>
        <p:spPr>
          <a:xfrm>
            <a:off x="5847163" y="767694"/>
            <a:ext cx="74074" cy="63645"/>
          </a:xfrm>
          <a:custGeom>
            <a:avLst/>
            <a:gdLst/>
            <a:ahLst/>
            <a:cxnLst/>
            <a:rect l="l" t="t" r="r" b="b"/>
            <a:pathLst>
              <a:path w="1946" h="1672" extrusionOk="0">
                <a:moveTo>
                  <a:pt x="1099" y="0"/>
                </a:moveTo>
                <a:cubicBezTo>
                  <a:pt x="893"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
          <p:cNvSpPr/>
          <p:nvPr/>
        </p:nvSpPr>
        <p:spPr>
          <a:xfrm>
            <a:off x="5604200" y="65413"/>
            <a:ext cx="74074" cy="63645"/>
          </a:xfrm>
          <a:custGeom>
            <a:avLst/>
            <a:gdLst/>
            <a:ahLst/>
            <a:cxnLst/>
            <a:rect l="l" t="t" r="r" b="b"/>
            <a:pathLst>
              <a:path w="1946" h="1672" extrusionOk="0">
                <a:moveTo>
                  <a:pt x="1099" y="0"/>
                </a:moveTo>
                <a:cubicBezTo>
                  <a:pt x="893" y="0"/>
                  <a:pt x="685" y="75"/>
                  <a:pt x="517" y="242"/>
                </a:cubicBezTo>
                <a:cubicBezTo>
                  <a:pt x="0"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
          <p:cNvSpPr/>
          <p:nvPr/>
        </p:nvSpPr>
        <p:spPr>
          <a:xfrm>
            <a:off x="5604200" y="300002"/>
            <a:ext cx="74074" cy="62731"/>
          </a:xfrm>
          <a:custGeom>
            <a:avLst/>
            <a:gdLst/>
            <a:ahLst/>
            <a:cxnLst/>
            <a:rect l="l" t="t" r="r" b="b"/>
            <a:pathLst>
              <a:path w="1946" h="1648" extrusionOk="0">
                <a:moveTo>
                  <a:pt x="1106" y="1"/>
                </a:moveTo>
                <a:cubicBezTo>
                  <a:pt x="899" y="1"/>
                  <a:pt x="688" y="79"/>
                  <a:pt x="517" y="250"/>
                </a:cubicBezTo>
                <a:cubicBezTo>
                  <a:pt x="0" y="766"/>
                  <a:pt x="396" y="1648"/>
                  <a:pt x="1125" y="1648"/>
                </a:cubicBezTo>
                <a:cubicBezTo>
                  <a:pt x="1581" y="1648"/>
                  <a:pt x="1946" y="1283"/>
                  <a:pt x="1946" y="827"/>
                </a:cubicBezTo>
                <a:cubicBezTo>
                  <a:pt x="1925"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
          <p:cNvSpPr/>
          <p:nvPr/>
        </p:nvSpPr>
        <p:spPr>
          <a:xfrm>
            <a:off x="5604200"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
          <p:cNvSpPr/>
          <p:nvPr/>
        </p:nvSpPr>
        <p:spPr>
          <a:xfrm>
            <a:off x="5604200" y="7676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
          <p:cNvSpPr/>
          <p:nvPr/>
        </p:nvSpPr>
        <p:spPr>
          <a:xfrm>
            <a:off x="5372809"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
          <p:cNvSpPr/>
          <p:nvPr/>
        </p:nvSpPr>
        <p:spPr>
          <a:xfrm>
            <a:off x="5372809"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
          <p:cNvSpPr/>
          <p:nvPr/>
        </p:nvSpPr>
        <p:spPr>
          <a:xfrm>
            <a:off x="5372809"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
          <p:cNvSpPr/>
          <p:nvPr/>
        </p:nvSpPr>
        <p:spPr>
          <a:xfrm>
            <a:off x="537280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
          <p:cNvSpPr/>
          <p:nvPr/>
        </p:nvSpPr>
        <p:spPr>
          <a:xfrm>
            <a:off x="5119417" y="65413"/>
            <a:ext cx="74074" cy="63645"/>
          </a:xfrm>
          <a:custGeom>
            <a:avLst/>
            <a:gdLst/>
            <a:ahLst/>
            <a:cxnLst/>
            <a:rect l="l" t="t" r="r" b="b"/>
            <a:pathLst>
              <a:path w="1946" h="1672" extrusionOk="0">
                <a:moveTo>
                  <a:pt x="1099" y="0"/>
                </a:moveTo>
                <a:cubicBezTo>
                  <a:pt x="894" y="0"/>
                  <a:pt x="685" y="75"/>
                  <a:pt x="517" y="242"/>
                </a:cubicBezTo>
                <a:cubicBezTo>
                  <a:pt x="1" y="759"/>
                  <a:pt x="365" y="164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
          <p:cNvSpPr/>
          <p:nvPr/>
        </p:nvSpPr>
        <p:spPr>
          <a:xfrm>
            <a:off x="5119417" y="300002"/>
            <a:ext cx="74074" cy="62731"/>
          </a:xfrm>
          <a:custGeom>
            <a:avLst/>
            <a:gdLst/>
            <a:ahLst/>
            <a:cxnLst/>
            <a:rect l="l" t="t" r="r" b="b"/>
            <a:pathLst>
              <a:path w="1946"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
          <p:cNvSpPr/>
          <p:nvPr/>
        </p:nvSpPr>
        <p:spPr>
          <a:xfrm>
            <a:off x="5119417" y="5339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
          <p:cNvSpPr/>
          <p:nvPr/>
        </p:nvSpPr>
        <p:spPr>
          <a:xfrm>
            <a:off x="5119417" y="7676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
          <p:cNvSpPr/>
          <p:nvPr/>
        </p:nvSpPr>
        <p:spPr>
          <a:xfrm>
            <a:off x="4888026" y="6537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
          <p:cNvSpPr/>
          <p:nvPr/>
        </p:nvSpPr>
        <p:spPr>
          <a:xfrm>
            <a:off x="4888026" y="3002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
          <p:cNvSpPr/>
          <p:nvPr/>
        </p:nvSpPr>
        <p:spPr>
          <a:xfrm>
            <a:off x="4888026"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
          <p:cNvSpPr/>
          <p:nvPr/>
        </p:nvSpPr>
        <p:spPr>
          <a:xfrm>
            <a:off x="4888026"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
          <p:cNvSpPr/>
          <p:nvPr/>
        </p:nvSpPr>
        <p:spPr>
          <a:xfrm>
            <a:off x="4634633" y="65451"/>
            <a:ext cx="74113" cy="63607"/>
          </a:xfrm>
          <a:custGeom>
            <a:avLst/>
            <a:gdLst/>
            <a:ahLst/>
            <a:cxnLst/>
            <a:rect l="l" t="t" r="r" b="b"/>
            <a:pathLst>
              <a:path w="1947" h="1671" extrusionOk="0">
                <a:moveTo>
                  <a:pt x="1109" y="0"/>
                </a:moveTo>
                <a:cubicBezTo>
                  <a:pt x="904" y="0"/>
                  <a:pt x="694" y="75"/>
                  <a:pt x="518" y="241"/>
                </a:cubicBezTo>
                <a:cubicBezTo>
                  <a:pt x="1" y="758"/>
                  <a:pt x="366" y="1640"/>
                  <a:pt x="1095" y="1670"/>
                </a:cubicBezTo>
                <a:cubicBezTo>
                  <a:pt x="1551" y="1670"/>
                  <a:pt x="1916" y="1305"/>
                  <a:pt x="1946" y="849"/>
                </a:cubicBezTo>
                <a:cubicBezTo>
                  <a:pt x="1946" y="334"/>
                  <a:pt x="1541" y="0"/>
                  <a:pt x="11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
          <p:cNvSpPr/>
          <p:nvPr/>
        </p:nvSpPr>
        <p:spPr>
          <a:xfrm>
            <a:off x="4634633" y="300002"/>
            <a:ext cx="74113" cy="62731"/>
          </a:xfrm>
          <a:custGeom>
            <a:avLst/>
            <a:gdLst/>
            <a:ahLst/>
            <a:cxnLst/>
            <a:rect l="l" t="t" r="r" b="b"/>
            <a:pathLst>
              <a:path w="1947" h="1648" extrusionOk="0">
                <a:moveTo>
                  <a:pt x="1106" y="1"/>
                </a:moveTo>
                <a:cubicBezTo>
                  <a:pt x="900" y="1"/>
                  <a:pt x="689" y="79"/>
                  <a:pt x="518" y="250"/>
                </a:cubicBezTo>
                <a:cubicBezTo>
                  <a:pt x="1" y="766"/>
                  <a:pt x="366" y="1648"/>
                  <a:pt x="1095" y="1648"/>
                </a:cubicBezTo>
                <a:cubicBezTo>
                  <a:pt x="1551" y="1648"/>
                  <a:pt x="1946" y="1283"/>
                  <a:pt x="1946" y="827"/>
                </a:cubicBezTo>
                <a:cubicBezTo>
                  <a:pt x="1926" y="319"/>
                  <a:pt x="1525"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
          <p:cNvSpPr/>
          <p:nvPr/>
        </p:nvSpPr>
        <p:spPr>
          <a:xfrm>
            <a:off x="4634633" y="5339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
          <p:cNvSpPr/>
          <p:nvPr/>
        </p:nvSpPr>
        <p:spPr>
          <a:xfrm>
            <a:off x="4634633" y="7677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
          <p:cNvSpPr/>
          <p:nvPr/>
        </p:nvSpPr>
        <p:spPr>
          <a:xfrm>
            <a:off x="4419686"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
          <p:cNvSpPr/>
          <p:nvPr/>
        </p:nvSpPr>
        <p:spPr>
          <a:xfrm>
            <a:off x="4419686"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
          <p:cNvSpPr/>
          <p:nvPr/>
        </p:nvSpPr>
        <p:spPr>
          <a:xfrm>
            <a:off x="4166294" y="65451"/>
            <a:ext cx="72933" cy="63607"/>
          </a:xfrm>
          <a:custGeom>
            <a:avLst/>
            <a:gdLst/>
            <a:ahLst/>
            <a:cxnLst/>
            <a:rect l="l" t="t" r="r" b="b"/>
            <a:pathLst>
              <a:path w="1916" h="1671" extrusionOk="0">
                <a:moveTo>
                  <a:pt x="1088" y="0"/>
                </a:moveTo>
                <a:cubicBezTo>
                  <a:pt x="888" y="0"/>
                  <a:pt x="684" y="75"/>
                  <a:pt x="517" y="241"/>
                </a:cubicBezTo>
                <a:cubicBezTo>
                  <a:pt x="1" y="758"/>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
          <p:cNvSpPr/>
          <p:nvPr/>
        </p:nvSpPr>
        <p:spPr>
          <a:xfrm>
            <a:off x="4166294" y="300002"/>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
          <p:cNvSpPr/>
          <p:nvPr/>
        </p:nvSpPr>
        <p:spPr>
          <a:xfrm>
            <a:off x="3933760" y="65375"/>
            <a:ext cx="63645" cy="63683"/>
          </a:xfrm>
          <a:custGeom>
            <a:avLst/>
            <a:gdLst/>
            <a:ahLst/>
            <a:cxnLst/>
            <a:rect l="l" t="t" r="r" b="b"/>
            <a:pathLst>
              <a:path w="1672" h="1673" extrusionOk="0">
                <a:moveTo>
                  <a:pt x="821" y="0"/>
                </a:moveTo>
                <a:cubicBezTo>
                  <a:pt x="365" y="0"/>
                  <a:pt x="0" y="395"/>
                  <a:pt x="0" y="851"/>
                </a:cubicBezTo>
                <a:cubicBezTo>
                  <a:pt x="0"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
          <p:cNvSpPr/>
          <p:nvPr/>
        </p:nvSpPr>
        <p:spPr>
          <a:xfrm>
            <a:off x="3933760" y="300230"/>
            <a:ext cx="63645" cy="62503"/>
          </a:xfrm>
          <a:custGeom>
            <a:avLst/>
            <a:gdLst/>
            <a:ahLst/>
            <a:cxnLst/>
            <a:rect l="l" t="t" r="r" b="b"/>
            <a:pathLst>
              <a:path w="1672" h="1642" extrusionOk="0">
                <a:moveTo>
                  <a:pt x="821" y="1"/>
                </a:moveTo>
                <a:cubicBezTo>
                  <a:pt x="365" y="1"/>
                  <a:pt x="0" y="365"/>
                  <a:pt x="0" y="821"/>
                </a:cubicBezTo>
                <a:cubicBezTo>
                  <a:pt x="0"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
          <p:cNvSpPr/>
          <p:nvPr/>
        </p:nvSpPr>
        <p:spPr>
          <a:xfrm>
            <a:off x="3680368" y="65413"/>
            <a:ext cx="74074" cy="63645"/>
          </a:xfrm>
          <a:custGeom>
            <a:avLst/>
            <a:gdLst/>
            <a:ahLst/>
            <a:cxnLst/>
            <a:rect l="l" t="t" r="r" b="b"/>
            <a:pathLst>
              <a:path w="1946" h="1672" extrusionOk="0">
                <a:moveTo>
                  <a:pt x="1099" y="0"/>
                </a:moveTo>
                <a:cubicBezTo>
                  <a:pt x="893"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
          <p:cNvSpPr/>
          <p:nvPr/>
        </p:nvSpPr>
        <p:spPr>
          <a:xfrm>
            <a:off x="3680368" y="300002"/>
            <a:ext cx="74074" cy="62731"/>
          </a:xfrm>
          <a:custGeom>
            <a:avLst/>
            <a:gdLst/>
            <a:ahLst/>
            <a:cxnLst/>
            <a:rect l="l" t="t" r="r" b="b"/>
            <a:pathLst>
              <a:path w="1946"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
          <p:cNvSpPr/>
          <p:nvPr/>
        </p:nvSpPr>
        <p:spPr>
          <a:xfrm>
            <a:off x="3448977"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
          <p:cNvSpPr/>
          <p:nvPr/>
        </p:nvSpPr>
        <p:spPr>
          <a:xfrm>
            <a:off x="3448977"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
          <p:cNvSpPr/>
          <p:nvPr/>
        </p:nvSpPr>
        <p:spPr>
          <a:xfrm>
            <a:off x="3195585" y="65413"/>
            <a:ext cx="74113" cy="63645"/>
          </a:xfrm>
          <a:custGeom>
            <a:avLst/>
            <a:gdLst/>
            <a:ahLst/>
            <a:cxnLst/>
            <a:rect l="l" t="t" r="r" b="b"/>
            <a:pathLst>
              <a:path w="1947" h="1672" extrusionOk="0">
                <a:moveTo>
                  <a:pt x="1099" y="0"/>
                </a:moveTo>
                <a:cubicBezTo>
                  <a:pt x="894" y="0"/>
                  <a:pt x="685" y="75"/>
                  <a:pt x="517" y="242"/>
                </a:cubicBezTo>
                <a:cubicBezTo>
                  <a:pt x="1" y="759"/>
                  <a:pt x="365" y="164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
          <p:cNvSpPr/>
          <p:nvPr/>
        </p:nvSpPr>
        <p:spPr>
          <a:xfrm>
            <a:off x="3195585" y="300002"/>
            <a:ext cx="74113" cy="62731"/>
          </a:xfrm>
          <a:custGeom>
            <a:avLst/>
            <a:gdLst/>
            <a:ahLst/>
            <a:cxnLst/>
            <a:rect l="l" t="t" r="r" b="b"/>
            <a:pathLst>
              <a:path w="1947"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
          <p:cNvSpPr/>
          <p:nvPr/>
        </p:nvSpPr>
        <p:spPr>
          <a:xfrm>
            <a:off x="2964193" y="6537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
          <p:cNvSpPr/>
          <p:nvPr/>
        </p:nvSpPr>
        <p:spPr>
          <a:xfrm>
            <a:off x="2964193" y="3002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
          <p:cNvSpPr/>
          <p:nvPr/>
        </p:nvSpPr>
        <p:spPr>
          <a:xfrm>
            <a:off x="2710801" y="65413"/>
            <a:ext cx="72933" cy="63645"/>
          </a:xfrm>
          <a:custGeom>
            <a:avLst/>
            <a:gdLst/>
            <a:ahLst/>
            <a:cxnLst/>
            <a:rect l="l" t="t" r="r" b="b"/>
            <a:pathLst>
              <a:path w="1916" h="1672" extrusionOk="0">
                <a:moveTo>
                  <a:pt x="1092" y="0"/>
                </a:moveTo>
                <a:cubicBezTo>
                  <a:pt x="891" y="0"/>
                  <a:pt x="685" y="75"/>
                  <a:pt x="518" y="242"/>
                </a:cubicBezTo>
                <a:cubicBezTo>
                  <a:pt x="1" y="759"/>
                  <a:pt x="366" y="1671"/>
                  <a:pt x="1095" y="167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
          <p:cNvSpPr/>
          <p:nvPr/>
        </p:nvSpPr>
        <p:spPr>
          <a:xfrm>
            <a:off x="2710801" y="300002"/>
            <a:ext cx="72933" cy="62731"/>
          </a:xfrm>
          <a:custGeom>
            <a:avLst/>
            <a:gdLst/>
            <a:ahLst/>
            <a:cxnLst/>
            <a:rect l="l" t="t" r="r" b="b"/>
            <a:pathLst>
              <a:path w="1916" h="1648" extrusionOk="0">
                <a:moveTo>
                  <a:pt x="1105" y="1"/>
                </a:moveTo>
                <a:cubicBezTo>
                  <a:pt x="900" y="1"/>
                  <a:pt x="689" y="79"/>
                  <a:pt x="518" y="250"/>
                </a:cubicBezTo>
                <a:cubicBezTo>
                  <a:pt x="1" y="766"/>
                  <a:pt x="366" y="1648"/>
                  <a:pt x="1095" y="1648"/>
                </a:cubicBezTo>
                <a:cubicBezTo>
                  <a:pt x="1551" y="1648"/>
                  <a:pt x="1916" y="1283"/>
                  <a:pt x="1916" y="827"/>
                </a:cubicBezTo>
                <a:cubicBezTo>
                  <a:pt x="1916"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
          <p:cNvSpPr/>
          <p:nvPr/>
        </p:nvSpPr>
        <p:spPr>
          <a:xfrm>
            <a:off x="2478268"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
          <p:cNvSpPr/>
          <p:nvPr/>
        </p:nvSpPr>
        <p:spPr>
          <a:xfrm>
            <a:off x="2478268"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
          <p:cNvSpPr/>
          <p:nvPr/>
        </p:nvSpPr>
        <p:spPr>
          <a:xfrm>
            <a:off x="2224876" y="65413"/>
            <a:ext cx="74113" cy="63645"/>
          </a:xfrm>
          <a:custGeom>
            <a:avLst/>
            <a:gdLst/>
            <a:ahLst/>
            <a:cxnLst/>
            <a:rect l="l" t="t" r="r" b="b"/>
            <a:pathLst>
              <a:path w="1947" h="1672" extrusionOk="0">
                <a:moveTo>
                  <a:pt x="1099" y="0"/>
                </a:moveTo>
                <a:cubicBezTo>
                  <a:pt x="894"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
          <p:cNvSpPr/>
          <p:nvPr/>
        </p:nvSpPr>
        <p:spPr>
          <a:xfrm>
            <a:off x="2224876" y="300002"/>
            <a:ext cx="74113" cy="62731"/>
          </a:xfrm>
          <a:custGeom>
            <a:avLst/>
            <a:gdLst/>
            <a:ahLst/>
            <a:cxnLst/>
            <a:rect l="l" t="t" r="r" b="b"/>
            <a:pathLst>
              <a:path w="1947"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
          <p:cNvSpPr/>
          <p:nvPr/>
        </p:nvSpPr>
        <p:spPr>
          <a:xfrm>
            <a:off x="1993484" y="6537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
          <p:cNvSpPr/>
          <p:nvPr/>
        </p:nvSpPr>
        <p:spPr>
          <a:xfrm>
            <a:off x="1993484" y="3002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
          <p:cNvSpPr/>
          <p:nvPr/>
        </p:nvSpPr>
        <p:spPr>
          <a:xfrm>
            <a:off x="1740092" y="65413"/>
            <a:ext cx="74113" cy="63645"/>
          </a:xfrm>
          <a:custGeom>
            <a:avLst/>
            <a:gdLst/>
            <a:ahLst/>
            <a:cxnLst/>
            <a:rect l="l" t="t" r="r" b="b"/>
            <a:pathLst>
              <a:path w="1947" h="1672" extrusionOk="0">
                <a:moveTo>
                  <a:pt x="1100" y="0"/>
                </a:moveTo>
                <a:cubicBezTo>
                  <a:pt x="894" y="0"/>
                  <a:pt x="685" y="75"/>
                  <a:pt x="518" y="242"/>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
          <p:cNvSpPr/>
          <p:nvPr/>
        </p:nvSpPr>
        <p:spPr>
          <a:xfrm>
            <a:off x="1740092" y="300002"/>
            <a:ext cx="74113" cy="62731"/>
          </a:xfrm>
          <a:custGeom>
            <a:avLst/>
            <a:gdLst/>
            <a:ahLst/>
            <a:cxnLst/>
            <a:rect l="l" t="t" r="r" b="b"/>
            <a:pathLst>
              <a:path w="1947" h="1648" extrusionOk="0">
                <a:moveTo>
                  <a:pt x="1106" y="1"/>
                </a:moveTo>
                <a:cubicBezTo>
                  <a:pt x="900" y="1"/>
                  <a:pt x="689" y="79"/>
                  <a:pt x="518" y="250"/>
                </a:cubicBezTo>
                <a:cubicBezTo>
                  <a:pt x="1" y="766"/>
                  <a:pt x="366" y="1648"/>
                  <a:pt x="1095" y="1648"/>
                </a:cubicBezTo>
                <a:cubicBezTo>
                  <a:pt x="1582" y="1648"/>
                  <a:pt x="1946" y="1283"/>
                  <a:pt x="1946" y="827"/>
                </a:cubicBezTo>
                <a:cubicBezTo>
                  <a:pt x="1926" y="319"/>
                  <a:pt x="1525" y="1"/>
                  <a:pt x="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
          <p:cNvSpPr/>
          <p:nvPr/>
        </p:nvSpPr>
        <p:spPr>
          <a:xfrm>
            <a:off x="1497129" y="65413"/>
            <a:ext cx="74113" cy="63645"/>
          </a:xfrm>
          <a:custGeom>
            <a:avLst/>
            <a:gdLst/>
            <a:ahLst/>
            <a:cxnLst/>
            <a:rect l="l" t="t" r="r" b="b"/>
            <a:pathLst>
              <a:path w="1947" h="1672" extrusionOk="0">
                <a:moveTo>
                  <a:pt x="1122" y="0"/>
                </a:moveTo>
                <a:cubicBezTo>
                  <a:pt x="921" y="0"/>
                  <a:pt x="715" y="75"/>
                  <a:pt x="548" y="242"/>
                </a:cubicBezTo>
                <a:cubicBezTo>
                  <a:pt x="1" y="759"/>
                  <a:pt x="396" y="164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
          <p:cNvSpPr/>
          <p:nvPr/>
        </p:nvSpPr>
        <p:spPr>
          <a:xfrm>
            <a:off x="1498309" y="300002"/>
            <a:ext cx="72933" cy="62731"/>
          </a:xfrm>
          <a:custGeom>
            <a:avLst/>
            <a:gdLst/>
            <a:ahLst/>
            <a:cxnLst/>
            <a:rect l="l" t="t" r="r" b="b"/>
            <a:pathLst>
              <a:path w="1916" h="1648" extrusionOk="0">
                <a:moveTo>
                  <a:pt x="1082" y="1"/>
                </a:moveTo>
                <a:cubicBezTo>
                  <a:pt x="872" y="1"/>
                  <a:pt x="658" y="79"/>
                  <a:pt x="487" y="250"/>
                </a:cubicBezTo>
                <a:cubicBezTo>
                  <a:pt x="0" y="766"/>
                  <a:pt x="365" y="1648"/>
                  <a:pt x="1094" y="1648"/>
                </a:cubicBezTo>
                <a:cubicBezTo>
                  <a:pt x="1550"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
          <p:cNvSpPr/>
          <p:nvPr/>
        </p:nvSpPr>
        <p:spPr>
          <a:xfrm>
            <a:off x="1255347" y="654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
          <p:cNvSpPr/>
          <p:nvPr/>
        </p:nvSpPr>
        <p:spPr>
          <a:xfrm>
            <a:off x="1255347" y="3000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
          <p:cNvSpPr/>
          <p:nvPr/>
        </p:nvSpPr>
        <p:spPr>
          <a:xfrm>
            <a:off x="1013526" y="65451"/>
            <a:ext cx="72933" cy="63607"/>
          </a:xfrm>
          <a:custGeom>
            <a:avLst/>
            <a:gdLst/>
            <a:ahLst/>
            <a:cxnLst/>
            <a:rect l="l" t="t" r="r" b="b"/>
            <a:pathLst>
              <a:path w="1916" h="1671" extrusionOk="0">
                <a:moveTo>
                  <a:pt x="1088" y="0"/>
                </a:moveTo>
                <a:cubicBezTo>
                  <a:pt x="887" y="0"/>
                  <a:pt x="683" y="75"/>
                  <a:pt x="517" y="241"/>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
          <p:cNvSpPr/>
          <p:nvPr/>
        </p:nvSpPr>
        <p:spPr>
          <a:xfrm>
            <a:off x="1013526" y="300268"/>
            <a:ext cx="72933" cy="62465"/>
          </a:xfrm>
          <a:custGeom>
            <a:avLst/>
            <a:gdLst/>
            <a:ahLst/>
            <a:cxnLst/>
            <a:rect l="l" t="t" r="r" b="b"/>
            <a:pathLst>
              <a:path w="1916" h="1641" extrusionOk="0">
                <a:moveTo>
                  <a:pt x="1092" y="1"/>
                </a:moveTo>
                <a:cubicBezTo>
                  <a:pt x="890" y="1"/>
                  <a:pt x="685" y="75"/>
                  <a:pt x="517" y="243"/>
                </a:cubicBezTo>
                <a:cubicBezTo>
                  <a:pt x="0" y="759"/>
                  <a:pt x="335" y="1641"/>
                  <a:pt x="1064" y="1641"/>
                </a:cubicBezTo>
                <a:cubicBezTo>
                  <a:pt x="1551" y="1641"/>
                  <a:pt x="1915" y="1276"/>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
          <p:cNvSpPr/>
          <p:nvPr/>
        </p:nvSpPr>
        <p:spPr>
          <a:xfrm>
            <a:off x="780955" y="65375"/>
            <a:ext cx="62541" cy="63683"/>
          </a:xfrm>
          <a:custGeom>
            <a:avLst/>
            <a:gdLst/>
            <a:ahLst/>
            <a:cxnLst/>
            <a:rect l="l" t="t" r="r" b="b"/>
            <a:pathLst>
              <a:path w="1643" h="1673" extrusionOk="0">
                <a:moveTo>
                  <a:pt x="822" y="0"/>
                </a:moveTo>
                <a:cubicBezTo>
                  <a:pt x="366" y="0"/>
                  <a:pt x="1" y="395"/>
                  <a:pt x="1" y="851"/>
                </a:cubicBezTo>
                <a:cubicBezTo>
                  <a:pt x="1" y="1277"/>
                  <a:pt x="366" y="1672"/>
                  <a:pt x="822" y="1672"/>
                </a:cubicBezTo>
                <a:cubicBezTo>
                  <a:pt x="1278" y="1672"/>
                  <a:pt x="1642" y="1277"/>
                  <a:pt x="1642" y="851"/>
                </a:cubicBezTo>
                <a:cubicBezTo>
                  <a:pt x="1642" y="39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
          <p:cNvSpPr/>
          <p:nvPr/>
        </p:nvSpPr>
        <p:spPr>
          <a:xfrm>
            <a:off x="780955" y="3002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8" y="1642"/>
                  <a:pt x="1642" y="1277"/>
                  <a:pt x="1642" y="821"/>
                </a:cubicBezTo>
                <a:cubicBezTo>
                  <a:pt x="1642" y="365"/>
                  <a:pt x="1278" y="1"/>
                  <a:pt x="8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
          <p:cNvSpPr/>
          <p:nvPr/>
        </p:nvSpPr>
        <p:spPr>
          <a:xfrm>
            <a:off x="527600" y="654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
          <p:cNvSpPr/>
          <p:nvPr/>
        </p:nvSpPr>
        <p:spPr>
          <a:xfrm>
            <a:off x="527600" y="3000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
          <p:cNvSpPr/>
          <p:nvPr/>
        </p:nvSpPr>
        <p:spPr>
          <a:xfrm>
            <a:off x="295029" y="65375"/>
            <a:ext cx="63683" cy="63683"/>
          </a:xfrm>
          <a:custGeom>
            <a:avLst/>
            <a:gdLst/>
            <a:ahLst/>
            <a:cxnLst/>
            <a:rect l="l" t="t" r="r" b="b"/>
            <a:pathLst>
              <a:path w="1673" h="1673" extrusionOk="0">
                <a:moveTo>
                  <a:pt x="821" y="0"/>
                </a:moveTo>
                <a:cubicBezTo>
                  <a:pt x="365" y="0"/>
                  <a:pt x="1" y="395"/>
                  <a:pt x="1" y="851"/>
                </a:cubicBezTo>
                <a:cubicBezTo>
                  <a:pt x="1" y="1277"/>
                  <a:pt x="365" y="1672"/>
                  <a:pt x="821" y="1672"/>
                </a:cubicBezTo>
                <a:cubicBezTo>
                  <a:pt x="1277" y="1672"/>
                  <a:pt x="1672" y="1277"/>
                  <a:pt x="1672" y="851"/>
                </a:cubicBezTo>
                <a:cubicBezTo>
                  <a:pt x="1672" y="39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
          <p:cNvSpPr/>
          <p:nvPr/>
        </p:nvSpPr>
        <p:spPr>
          <a:xfrm>
            <a:off x="295029" y="300230"/>
            <a:ext cx="63683" cy="62503"/>
          </a:xfrm>
          <a:custGeom>
            <a:avLst/>
            <a:gdLst/>
            <a:ahLst/>
            <a:cxnLst/>
            <a:rect l="l" t="t" r="r" b="b"/>
            <a:pathLst>
              <a:path w="1673" h="1642"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
          <p:cNvSpPr/>
          <p:nvPr/>
        </p:nvSpPr>
        <p:spPr>
          <a:xfrm>
            <a:off x="41675" y="65413"/>
            <a:ext cx="74074" cy="63645"/>
          </a:xfrm>
          <a:custGeom>
            <a:avLst/>
            <a:gdLst/>
            <a:ahLst/>
            <a:cxnLst/>
            <a:rect l="l" t="t" r="r" b="b"/>
            <a:pathLst>
              <a:path w="1946" h="1672" extrusionOk="0">
                <a:moveTo>
                  <a:pt x="1122" y="0"/>
                </a:moveTo>
                <a:cubicBezTo>
                  <a:pt x="920" y="0"/>
                  <a:pt x="715" y="75"/>
                  <a:pt x="547" y="242"/>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
          <p:cNvSpPr/>
          <p:nvPr/>
        </p:nvSpPr>
        <p:spPr>
          <a:xfrm>
            <a:off x="42817" y="300002"/>
            <a:ext cx="72933" cy="62731"/>
          </a:xfrm>
          <a:custGeom>
            <a:avLst/>
            <a:gdLst/>
            <a:ahLst/>
            <a:cxnLst/>
            <a:rect l="l" t="t" r="r" b="b"/>
            <a:pathLst>
              <a:path w="1916" h="1648" extrusionOk="0">
                <a:moveTo>
                  <a:pt x="1082" y="1"/>
                </a:moveTo>
                <a:cubicBezTo>
                  <a:pt x="872" y="1"/>
                  <a:pt x="658" y="79"/>
                  <a:pt x="487" y="250"/>
                </a:cubicBezTo>
                <a:cubicBezTo>
                  <a:pt x="0" y="766"/>
                  <a:pt x="365" y="1648"/>
                  <a:pt x="1095" y="1648"/>
                </a:cubicBezTo>
                <a:cubicBezTo>
                  <a:pt x="1551" y="1648"/>
                  <a:pt x="1915" y="1283"/>
                  <a:pt x="1915" y="827"/>
                </a:cubicBezTo>
                <a:cubicBezTo>
                  <a:pt x="1915" y="319"/>
                  <a:pt x="1507" y="1"/>
                  <a:pt x="10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
          <p:cNvSpPr/>
          <p:nvPr/>
        </p:nvSpPr>
        <p:spPr>
          <a:xfrm>
            <a:off x="9012640" y="42861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7" y="1642"/>
                  <a:pt x="1642" y="1277"/>
                  <a:pt x="1642" y="821"/>
                </a:cubicBezTo>
                <a:cubicBezTo>
                  <a:pt x="1642" y="365"/>
                  <a:pt x="1277"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
          <p:cNvSpPr/>
          <p:nvPr/>
        </p:nvSpPr>
        <p:spPr>
          <a:xfrm>
            <a:off x="9012640" y="45198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7" y="1672"/>
                  <a:pt x="1642" y="1277"/>
                  <a:pt x="1642" y="851"/>
                </a:cubicBezTo>
                <a:cubicBezTo>
                  <a:pt x="1642" y="396"/>
                  <a:pt x="1277"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
          <p:cNvSpPr/>
          <p:nvPr/>
        </p:nvSpPr>
        <p:spPr>
          <a:xfrm>
            <a:off x="9002248" y="4754255"/>
            <a:ext cx="72933" cy="62998"/>
          </a:xfrm>
          <a:custGeom>
            <a:avLst/>
            <a:gdLst/>
            <a:ahLst/>
            <a:cxnLst/>
            <a:rect l="l" t="t" r="r" b="b"/>
            <a:pathLst>
              <a:path w="1916" h="1655" extrusionOk="0">
                <a:moveTo>
                  <a:pt x="1092" y="0"/>
                </a:moveTo>
                <a:cubicBezTo>
                  <a:pt x="890" y="0"/>
                  <a:pt x="685" y="78"/>
                  <a:pt x="517" y="256"/>
                </a:cubicBezTo>
                <a:cubicBezTo>
                  <a:pt x="0" y="773"/>
                  <a:pt x="365" y="1654"/>
                  <a:pt x="1095"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
          <p:cNvSpPr/>
          <p:nvPr/>
        </p:nvSpPr>
        <p:spPr>
          <a:xfrm>
            <a:off x="9002248" y="4988463"/>
            <a:ext cx="72933" cy="62465"/>
          </a:xfrm>
          <a:custGeom>
            <a:avLst/>
            <a:gdLst/>
            <a:ahLst/>
            <a:cxnLst/>
            <a:rect l="l" t="t" r="r" b="b"/>
            <a:pathLst>
              <a:path w="1916" h="1641" extrusionOk="0">
                <a:moveTo>
                  <a:pt x="1091" y="1"/>
                </a:moveTo>
                <a:cubicBezTo>
                  <a:pt x="890" y="1"/>
                  <a:pt x="684" y="75"/>
                  <a:pt x="517" y="243"/>
                </a:cubicBezTo>
                <a:cubicBezTo>
                  <a:pt x="0" y="759"/>
                  <a:pt x="365" y="1641"/>
                  <a:pt x="1095"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
          <p:cNvSpPr/>
          <p:nvPr/>
        </p:nvSpPr>
        <p:spPr>
          <a:xfrm>
            <a:off x="8760428"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
          <p:cNvSpPr/>
          <p:nvPr/>
        </p:nvSpPr>
        <p:spPr>
          <a:xfrm>
            <a:off x="8760428"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
          <p:cNvSpPr/>
          <p:nvPr/>
        </p:nvSpPr>
        <p:spPr>
          <a:xfrm>
            <a:off x="8760428" y="4754255"/>
            <a:ext cx="72933" cy="62998"/>
          </a:xfrm>
          <a:custGeom>
            <a:avLst/>
            <a:gdLst/>
            <a:ahLst/>
            <a:cxnLst/>
            <a:rect l="l" t="t" r="r" b="b"/>
            <a:pathLst>
              <a:path w="1916" h="1655" extrusionOk="0">
                <a:moveTo>
                  <a:pt x="1092" y="0"/>
                </a:moveTo>
                <a:cubicBezTo>
                  <a:pt x="891" y="0"/>
                  <a:pt x="685" y="78"/>
                  <a:pt x="517" y="256"/>
                </a:cubicBezTo>
                <a:cubicBezTo>
                  <a:pt x="1" y="773"/>
                  <a:pt x="365" y="1654"/>
                  <a:pt x="1095" y="1654"/>
                </a:cubicBezTo>
                <a:cubicBezTo>
                  <a:pt x="1551"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
          <p:cNvSpPr/>
          <p:nvPr/>
        </p:nvSpPr>
        <p:spPr>
          <a:xfrm>
            <a:off x="8760428"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5" y="1276"/>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
          <p:cNvSpPr/>
          <p:nvPr/>
        </p:nvSpPr>
        <p:spPr>
          <a:xfrm>
            <a:off x="8527894"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
          <p:cNvSpPr/>
          <p:nvPr/>
        </p:nvSpPr>
        <p:spPr>
          <a:xfrm>
            <a:off x="8527894"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
          <p:cNvSpPr/>
          <p:nvPr/>
        </p:nvSpPr>
        <p:spPr>
          <a:xfrm>
            <a:off x="8516323" y="4754255"/>
            <a:ext cx="74074" cy="62998"/>
          </a:xfrm>
          <a:custGeom>
            <a:avLst/>
            <a:gdLst/>
            <a:ahLst/>
            <a:cxnLst/>
            <a:rect l="l" t="t" r="r" b="b"/>
            <a:pathLst>
              <a:path w="1946" h="1655" extrusionOk="0">
                <a:moveTo>
                  <a:pt x="1113" y="0"/>
                </a:moveTo>
                <a:cubicBezTo>
                  <a:pt x="907" y="0"/>
                  <a:pt x="694" y="78"/>
                  <a:pt x="517" y="256"/>
                </a:cubicBezTo>
                <a:cubicBezTo>
                  <a:pt x="0" y="773"/>
                  <a:pt x="395" y="1654"/>
                  <a:pt x="1125" y="1654"/>
                </a:cubicBezTo>
                <a:cubicBezTo>
                  <a:pt x="1581" y="1654"/>
                  <a:pt x="1945" y="1289"/>
                  <a:pt x="1945" y="833"/>
                </a:cubicBezTo>
                <a:cubicBezTo>
                  <a:pt x="1945"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
          <p:cNvSpPr/>
          <p:nvPr/>
        </p:nvSpPr>
        <p:spPr>
          <a:xfrm>
            <a:off x="8516323" y="4988463"/>
            <a:ext cx="74074" cy="62465"/>
          </a:xfrm>
          <a:custGeom>
            <a:avLst/>
            <a:gdLst/>
            <a:ahLst/>
            <a:cxnLst/>
            <a:rect l="l" t="t" r="r" b="b"/>
            <a:pathLst>
              <a:path w="1946" h="1641" extrusionOk="0">
                <a:moveTo>
                  <a:pt x="1099" y="1"/>
                </a:moveTo>
                <a:cubicBezTo>
                  <a:pt x="893" y="1"/>
                  <a:pt x="684" y="75"/>
                  <a:pt x="517" y="243"/>
                </a:cubicBezTo>
                <a:cubicBezTo>
                  <a:pt x="0" y="759"/>
                  <a:pt x="395" y="1641"/>
                  <a:pt x="1125" y="1641"/>
                </a:cubicBezTo>
                <a:cubicBezTo>
                  <a:pt x="1581" y="1641"/>
                  <a:pt x="1945" y="1276"/>
                  <a:pt x="1945" y="820"/>
                </a:cubicBezTo>
                <a:cubicBezTo>
                  <a:pt x="1945" y="327"/>
                  <a:pt x="1528"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
          <p:cNvSpPr/>
          <p:nvPr/>
        </p:nvSpPr>
        <p:spPr>
          <a:xfrm>
            <a:off x="8274502" y="4286181"/>
            <a:ext cx="72933" cy="62465"/>
          </a:xfrm>
          <a:custGeom>
            <a:avLst/>
            <a:gdLst/>
            <a:ahLst/>
            <a:cxnLst/>
            <a:rect l="l" t="t" r="r" b="b"/>
            <a:pathLst>
              <a:path w="1916" h="1641" extrusionOk="0">
                <a:moveTo>
                  <a:pt x="1092" y="0"/>
                </a:moveTo>
                <a:cubicBezTo>
                  <a:pt x="890" y="0"/>
                  <a:pt x="684" y="75"/>
                  <a:pt x="517" y="243"/>
                </a:cubicBezTo>
                <a:cubicBezTo>
                  <a:pt x="0" y="759"/>
                  <a:pt x="365" y="1641"/>
                  <a:pt x="1095" y="1641"/>
                </a:cubicBezTo>
                <a:cubicBezTo>
                  <a:pt x="1551" y="164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
          <p:cNvSpPr/>
          <p:nvPr/>
        </p:nvSpPr>
        <p:spPr>
          <a:xfrm>
            <a:off x="8274502" y="4519894"/>
            <a:ext cx="72933" cy="63645"/>
          </a:xfrm>
          <a:custGeom>
            <a:avLst/>
            <a:gdLst/>
            <a:ahLst/>
            <a:cxnLst/>
            <a:rect l="l" t="t" r="r" b="b"/>
            <a:pathLst>
              <a:path w="1916" h="1672" extrusionOk="0">
                <a:moveTo>
                  <a:pt x="1092" y="0"/>
                </a:moveTo>
                <a:cubicBezTo>
                  <a:pt x="890" y="0"/>
                  <a:pt x="684" y="75"/>
                  <a:pt x="517" y="243"/>
                </a:cubicBezTo>
                <a:cubicBezTo>
                  <a:pt x="0" y="759"/>
                  <a:pt x="365" y="1671"/>
                  <a:pt x="1095" y="1671"/>
                </a:cubicBezTo>
                <a:cubicBezTo>
                  <a:pt x="1551" y="167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
          <p:cNvSpPr/>
          <p:nvPr/>
        </p:nvSpPr>
        <p:spPr>
          <a:xfrm>
            <a:off x="8274502" y="4754255"/>
            <a:ext cx="72933" cy="62998"/>
          </a:xfrm>
          <a:custGeom>
            <a:avLst/>
            <a:gdLst/>
            <a:ahLst/>
            <a:cxnLst/>
            <a:rect l="l" t="t" r="r" b="b"/>
            <a:pathLst>
              <a:path w="1916" h="1655" extrusionOk="0">
                <a:moveTo>
                  <a:pt x="1092" y="0"/>
                </a:moveTo>
                <a:cubicBezTo>
                  <a:pt x="891" y="0"/>
                  <a:pt x="685" y="78"/>
                  <a:pt x="517" y="256"/>
                </a:cubicBezTo>
                <a:cubicBezTo>
                  <a:pt x="0" y="773"/>
                  <a:pt x="365" y="1654"/>
                  <a:pt x="1095" y="1654"/>
                </a:cubicBezTo>
                <a:cubicBezTo>
                  <a:pt x="1551"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
          <p:cNvSpPr/>
          <p:nvPr/>
        </p:nvSpPr>
        <p:spPr>
          <a:xfrm>
            <a:off x="8274502" y="4988463"/>
            <a:ext cx="72933" cy="62465"/>
          </a:xfrm>
          <a:custGeom>
            <a:avLst/>
            <a:gdLst/>
            <a:ahLst/>
            <a:cxnLst/>
            <a:rect l="l" t="t" r="r" b="b"/>
            <a:pathLst>
              <a:path w="1916" h="1641" extrusionOk="0">
                <a:moveTo>
                  <a:pt x="1092" y="1"/>
                </a:moveTo>
                <a:cubicBezTo>
                  <a:pt x="890" y="1"/>
                  <a:pt x="684" y="75"/>
                  <a:pt x="517" y="243"/>
                </a:cubicBezTo>
                <a:cubicBezTo>
                  <a:pt x="0" y="759"/>
                  <a:pt x="365" y="1641"/>
                  <a:pt x="1095" y="1641"/>
                </a:cubicBezTo>
                <a:cubicBezTo>
                  <a:pt x="1551" y="1641"/>
                  <a:pt x="1915" y="1276"/>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
          <p:cNvSpPr/>
          <p:nvPr/>
        </p:nvSpPr>
        <p:spPr>
          <a:xfrm>
            <a:off x="8041931" y="4286143"/>
            <a:ext cx="63683" cy="62503"/>
          </a:xfrm>
          <a:custGeom>
            <a:avLst/>
            <a:gdLst/>
            <a:ahLst/>
            <a:cxnLst/>
            <a:rect l="l" t="t" r="r" b="b"/>
            <a:pathLst>
              <a:path w="1673" h="1642" extrusionOk="0">
                <a:moveTo>
                  <a:pt x="822" y="0"/>
                </a:moveTo>
                <a:cubicBezTo>
                  <a:pt x="366" y="0"/>
                  <a:pt x="1" y="365"/>
                  <a:pt x="1" y="821"/>
                </a:cubicBezTo>
                <a:cubicBezTo>
                  <a:pt x="1" y="1277"/>
                  <a:pt x="366" y="1642"/>
                  <a:pt x="822" y="1642"/>
                </a:cubicBezTo>
                <a:cubicBezTo>
                  <a:pt x="1277" y="1642"/>
                  <a:pt x="1673" y="1277"/>
                  <a:pt x="1673" y="821"/>
                </a:cubicBezTo>
                <a:cubicBezTo>
                  <a:pt x="1673" y="365"/>
                  <a:pt x="1277"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
          <p:cNvSpPr/>
          <p:nvPr/>
        </p:nvSpPr>
        <p:spPr>
          <a:xfrm>
            <a:off x="8041931" y="4519856"/>
            <a:ext cx="63683" cy="63683"/>
          </a:xfrm>
          <a:custGeom>
            <a:avLst/>
            <a:gdLst/>
            <a:ahLst/>
            <a:cxnLst/>
            <a:rect l="l" t="t" r="r" b="b"/>
            <a:pathLst>
              <a:path w="1673" h="1673" extrusionOk="0">
                <a:moveTo>
                  <a:pt x="822" y="0"/>
                </a:moveTo>
                <a:cubicBezTo>
                  <a:pt x="366" y="0"/>
                  <a:pt x="1" y="396"/>
                  <a:pt x="1" y="851"/>
                </a:cubicBezTo>
                <a:cubicBezTo>
                  <a:pt x="1" y="1277"/>
                  <a:pt x="366" y="1672"/>
                  <a:pt x="822" y="1672"/>
                </a:cubicBezTo>
                <a:cubicBezTo>
                  <a:pt x="1277" y="1672"/>
                  <a:pt x="1673" y="1277"/>
                  <a:pt x="1673" y="851"/>
                </a:cubicBezTo>
                <a:cubicBezTo>
                  <a:pt x="1673" y="396"/>
                  <a:pt x="1277"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
          <p:cNvSpPr/>
          <p:nvPr/>
        </p:nvSpPr>
        <p:spPr>
          <a:xfrm>
            <a:off x="8031539" y="4754255"/>
            <a:ext cx="74074" cy="62998"/>
          </a:xfrm>
          <a:custGeom>
            <a:avLst/>
            <a:gdLst/>
            <a:ahLst/>
            <a:cxnLst/>
            <a:rect l="l" t="t" r="r" b="b"/>
            <a:pathLst>
              <a:path w="1946" h="1655" extrusionOk="0">
                <a:moveTo>
                  <a:pt x="1099" y="0"/>
                </a:moveTo>
                <a:cubicBezTo>
                  <a:pt x="894" y="0"/>
                  <a:pt x="685" y="78"/>
                  <a:pt x="517" y="256"/>
                </a:cubicBezTo>
                <a:cubicBezTo>
                  <a:pt x="0" y="773"/>
                  <a:pt x="365" y="1654"/>
                  <a:pt x="1095" y="1654"/>
                </a:cubicBezTo>
                <a:cubicBezTo>
                  <a:pt x="1550" y="1654"/>
                  <a:pt x="1946" y="1289"/>
                  <a:pt x="1915" y="833"/>
                </a:cubicBezTo>
                <a:cubicBezTo>
                  <a:pt x="1936" y="340"/>
                  <a:pt x="1526"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
          <p:cNvSpPr/>
          <p:nvPr/>
        </p:nvSpPr>
        <p:spPr>
          <a:xfrm>
            <a:off x="8031539" y="4988463"/>
            <a:ext cx="74074" cy="62465"/>
          </a:xfrm>
          <a:custGeom>
            <a:avLst/>
            <a:gdLst/>
            <a:ahLst/>
            <a:cxnLst/>
            <a:rect l="l" t="t" r="r" b="b"/>
            <a:pathLst>
              <a:path w="1946" h="1641" extrusionOk="0">
                <a:moveTo>
                  <a:pt x="1091" y="1"/>
                </a:moveTo>
                <a:cubicBezTo>
                  <a:pt x="890" y="1"/>
                  <a:pt x="684" y="75"/>
                  <a:pt x="517" y="243"/>
                </a:cubicBezTo>
                <a:cubicBezTo>
                  <a:pt x="0" y="759"/>
                  <a:pt x="365" y="1641"/>
                  <a:pt x="1095" y="1641"/>
                </a:cubicBezTo>
                <a:cubicBezTo>
                  <a:pt x="1550" y="1641"/>
                  <a:pt x="1946"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
          <p:cNvSpPr/>
          <p:nvPr/>
        </p:nvSpPr>
        <p:spPr>
          <a:xfrm>
            <a:off x="7788881" y="4286181"/>
            <a:ext cx="73770" cy="62503"/>
          </a:xfrm>
          <a:custGeom>
            <a:avLst/>
            <a:gdLst/>
            <a:ahLst/>
            <a:cxnLst/>
            <a:rect l="l" t="t" r="r" b="b"/>
            <a:pathLst>
              <a:path w="1938" h="1642" extrusionOk="0">
                <a:moveTo>
                  <a:pt x="1091" y="0"/>
                </a:moveTo>
                <a:cubicBezTo>
                  <a:pt x="885" y="0"/>
                  <a:pt x="676" y="75"/>
                  <a:pt x="509" y="243"/>
                </a:cubicBezTo>
                <a:cubicBezTo>
                  <a:pt x="1" y="751"/>
                  <a:pt x="345" y="1642"/>
                  <a:pt x="1080" y="1642"/>
                </a:cubicBezTo>
                <a:cubicBezTo>
                  <a:pt x="1092" y="1642"/>
                  <a:pt x="1104" y="1641"/>
                  <a:pt x="1117" y="1641"/>
                </a:cubicBezTo>
                <a:cubicBezTo>
                  <a:pt x="1573" y="1641"/>
                  <a:pt x="1907" y="1276"/>
                  <a:pt x="1937" y="820"/>
                </a:cubicBezTo>
                <a:cubicBezTo>
                  <a:pt x="1937" y="327"/>
                  <a:pt x="1521"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
          <p:cNvSpPr/>
          <p:nvPr/>
        </p:nvSpPr>
        <p:spPr>
          <a:xfrm>
            <a:off x="7788577" y="4519933"/>
            <a:ext cx="74074" cy="63607"/>
          </a:xfrm>
          <a:custGeom>
            <a:avLst/>
            <a:gdLst/>
            <a:ahLst/>
            <a:cxnLst/>
            <a:rect l="l" t="t" r="r" b="b"/>
            <a:pathLst>
              <a:path w="1946" h="1671" extrusionOk="0">
                <a:moveTo>
                  <a:pt x="1088" y="0"/>
                </a:moveTo>
                <a:cubicBezTo>
                  <a:pt x="887" y="0"/>
                  <a:pt x="683" y="75"/>
                  <a:pt x="517" y="242"/>
                </a:cubicBezTo>
                <a:cubicBezTo>
                  <a:pt x="0" y="789"/>
                  <a:pt x="365" y="1670"/>
                  <a:pt x="1125" y="1670"/>
                </a:cubicBezTo>
                <a:cubicBezTo>
                  <a:pt x="1581" y="1640"/>
                  <a:pt x="1945" y="1275"/>
                  <a:pt x="1945" y="849"/>
                </a:cubicBezTo>
                <a:cubicBezTo>
                  <a:pt x="1925" y="334"/>
                  <a:pt x="1513"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
          <p:cNvSpPr/>
          <p:nvPr/>
        </p:nvSpPr>
        <p:spPr>
          <a:xfrm>
            <a:off x="7788577" y="4754255"/>
            <a:ext cx="74074" cy="62998"/>
          </a:xfrm>
          <a:custGeom>
            <a:avLst/>
            <a:gdLst/>
            <a:ahLst/>
            <a:cxnLst/>
            <a:rect l="l" t="t" r="r" b="b"/>
            <a:pathLst>
              <a:path w="1946" h="1655" extrusionOk="0">
                <a:moveTo>
                  <a:pt x="1100" y="0"/>
                </a:moveTo>
                <a:cubicBezTo>
                  <a:pt x="894" y="0"/>
                  <a:pt x="684" y="78"/>
                  <a:pt x="517" y="256"/>
                </a:cubicBezTo>
                <a:cubicBezTo>
                  <a:pt x="0" y="773"/>
                  <a:pt x="365" y="1654"/>
                  <a:pt x="1125" y="1654"/>
                </a:cubicBezTo>
                <a:cubicBezTo>
                  <a:pt x="1581" y="1654"/>
                  <a:pt x="191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
          <p:cNvSpPr/>
          <p:nvPr/>
        </p:nvSpPr>
        <p:spPr>
          <a:xfrm>
            <a:off x="7788881" y="4988463"/>
            <a:ext cx="73770" cy="62503"/>
          </a:xfrm>
          <a:custGeom>
            <a:avLst/>
            <a:gdLst/>
            <a:ahLst/>
            <a:cxnLst/>
            <a:rect l="l" t="t" r="r" b="b"/>
            <a:pathLst>
              <a:path w="1938" h="1642" extrusionOk="0">
                <a:moveTo>
                  <a:pt x="1084" y="1"/>
                </a:moveTo>
                <a:cubicBezTo>
                  <a:pt x="882" y="1"/>
                  <a:pt x="676" y="75"/>
                  <a:pt x="509" y="243"/>
                </a:cubicBezTo>
                <a:cubicBezTo>
                  <a:pt x="1" y="751"/>
                  <a:pt x="345" y="1642"/>
                  <a:pt x="1080" y="1642"/>
                </a:cubicBezTo>
                <a:cubicBezTo>
                  <a:pt x="1092" y="1642"/>
                  <a:pt x="1104" y="1641"/>
                  <a:pt x="1117" y="1641"/>
                </a:cubicBezTo>
                <a:cubicBezTo>
                  <a:pt x="1573" y="1641"/>
                  <a:pt x="1937" y="1276"/>
                  <a:pt x="1937" y="820"/>
                </a:cubicBezTo>
                <a:cubicBezTo>
                  <a:pt x="1917" y="327"/>
                  <a:pt x="1507" y="1"/>
                  <a:pt x="10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
          <p:cNvSpPr/>
          <p:nvPr/>
        </p:nvSpPr>
        <p:spPr>
          <a:xfrm>
            <a:off x="7557185"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
          <p:cNvSpPr/>
          <p:nvPr/>
        </p:nvSpPr>
        <p:spPr>
          <a:xfrm>
            <a:off x="7557185"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
          <p:cNvSpPr/>
          <p:nvPr/>
        </p:nvSpPr>
        <p:spPr>
          <a:xfrm>
            <a:off x="7546756" y="4754255"/>
            <a:ext cx="72933" cy="62998"/>
          </a:xfrm>
          <a:custGeom>
            <a:avLst/>
            <a:gdLst/>
            <a:ahLst/>
            <a:cxnLst/>
            <a:rect l="l" t="t" r="r" b="b"/>
            <a:pathLst>
              <a:path w="1916" h="1655" extrusionOk="0">
                <a:moveTo>
                  <a:pt x="1092" y="0"/>
                </a:moveTo>
                <a:cubicBezTo>
                  <a:pt x="891" y="0"/>
                  <a:pt x="685" y="78"/>
                  <a:pt x="517" y="256"/>
                </a:cubicBezTo>
                <a:cubicBezTo>
                  <a:pt x="0" y="773"/>
                  <a:pt x="365" y="1654"/>
                  <a:pt x="1095" y="1654"/>
                </a:cubicBezTo>
                <a:cubicBezTo>
                  <a:pt x="1551"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
          <p:cNvSpPr/>
          <p:nvPr/>
        </p:nvSpPr>
        <p:spPr>
          <a:xfrm>
            <a:off x="7546756" y="4988463"/>
            <a:ext cx="72933" cy="62465"/>
          </a:xfrm>
          <a:custGeom>
            <a:avLst/>
            <a:gdLst/>
            <a:ahLst/>
            <a:cxnLst/>
            <a:rect l="l" t="t" r="r" b="b"/>
            <a:pathLst>
              <a:path w="1916" h="1641" extrusionOk="0">
                <a:moveTo>
                  <a:pt x="1092" y="1"/>
                </a:moveTo>
                <a:cubicBezTo>
                  <a:pt x="890" y="1"/>
                  <a:pt x="685" y="75"/>
                  <a:pt x="517" y="243"/>
                </a:cubicBezTo>
                <a:cubicBezTo>
                  <a:pt x="0" y="759"/>
                  <a:pt x="365" y="1641"/>
                  <a:pt x="1095" y="1641"/>
                </a:cubicBezTo>
                <a:cubicBezTo>
                  <a:pt x="1551" y="1641"/>
                  <a:pt x="1915" y="1276"/>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
          <p:cNvSpPr/>
          <p:nvPr/>
        </p:nvSpPr>
        <p:spPr>
          <a:xfrm>
            <a:off x="7303793" y="4286181"/>
            <a:ext cx="74074" cy="62465"/>
          </a:xfrm>
          <a:custGeom>
            <a:avLst/>
            <a:gdLst/>
            <a:ahLst/>
            <a:cxnLst/>
            <a:rect l="l" t="t" r="r" b="b"/>
            <a:pathLst>
              <a:path w="1946" h="1641" extrusionOk="0">
                <a:moveTo>
                  <a:pt x="1098" y="0"/>
                </a:moveTo>
                <a:cubicBezTo>
                  <a:pt x="893" y="0"/>
                  <a:pt x="684" y="75"/>
                  <a:pt x="517" y="243"/>
                </a:cubicBezTo>
                <a:cubicBezTo>
                  <a:pt x="0" y="759"/>
                  <a:pt x="365" y="1641"/>
                  <a:pt x="1095" y="1641"/>
                </a:cubicBezTo>
                <a:cubicBezTo>
                  <a:pt x="1551" y="1641"/>
                  <a:pt x="1946" y="1276"/>
                  <a:pt x="1915" y="820"/>
                </a:cubicBezTo>
                <a:cubicBezTo>
                  <a:pt x="1936" y="327"/>
                  <a:pt x="1526" y="0"/>
                  <a:pt x="1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
          <p:cNvSpPr/>
          <p:nvPr/>
        </p:nvSpPr>
        <p:spPr>
          <a:xfrm>
            <a:off x="7303793" y="4519894"/>
            <a:ext cx="74074" cy="63645"/>
          </a:xfrm>
          <a:custGeom>
            <a:avLst/>
            <a:gdLst/>
            <a:ahLst/>
            <a:cxnLst/>
            <a:rect l="l" t="t" r="r" b="b"/>
            <a:pathLst>
              <a:path w="1946" h="1672" extrusionOk="0">
                <a:moveTo>
                  <a:pt x="1098" y="0"/>
                </a:moveTo>
                <a:cubicBezTo>
                  <a:pt x="893" y="0"/>
                  <a:pt x="684" y="75"/>
                  <a:pt x="517" y="243"/>
                </a:cubicBezTo>
                <a:cubicBezTo>
                  <a:pt x="0" y="759"/>
                  <a:pt x="365" y="1671"/>
                  <a:pt x="1095" y="1671"/>
                </a:cubicBezTo>
                <a:cubicBezTo>
                  <a:pt x="1551" y="1671"/>
                  <a:pt x="1946" y="1306"/>
                  <a:pt x="1915" y="820"/>
                </a:cubicBezTo>
                <a:cubicBezTo>
                  <a:pt x="1936" y="327"/>
                  <a:pt x="1526" y="0"/>
                  <a:pt x="10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
          <p:cNvSpPr/>
          <p:nvPr/>
        </p:nvSpPr>
        <p:spPr>
          <a:xfrm>
            <a:off x="7303793" y="4754255"/>
            <a:ext cx="74074" cy="62998"/>
          </a:xfrm>
          <a:custGeom>
            <a:avLst/>
            <a:gdLst/>
            <a:ahLst/>
            <a:cxnLst/>
            <a:rect l="l" t="t" r="r" b="b"/>
            <a:pathLst>
              <a:path w="1946" h="1655" extrusionOk="0">
                <a:moveTo>
                  <a:pt x="1099" y="0"/>
                </a:moveTo>
                <a:cubicBezTo>
                  <a:pt x="894" y="0"/>
                  <a:pt x="685" y="78"/>
                  <a:pt x="517" y="256"/>
                </a:cubicBezTo>
                <a:cubicBezTo>
                  <a:pt x="0" y="773"/>
                  <a:pt x="365" y="1654"/>
                  <a:pt x="1095" y="1654"/>
                </a:cubicBezTo>
                <a:cubicBezTo>
                  <a:pt x="1551" y="1654"/>
                  <a:pt x="1946" y="1289"/>
                  <a:pt x="1915" y="833"/>
                </a:cubicBezTo>
                <a:cubicBezTo>
                  <a:pt x="1936" y="340"/>
                  <a:pt x="1526"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
          <p:cNvSpPr/>
          <p:nvPr/>
        </p:nvSpPr>
        <p:spPr>
          <a:xfrm>
            <a:off x="7303793" y="4988463"/>
            <a:ext cx="74074" cy="62465"/>
          </a:xfrm>
          <a:custGeom>
            <a:avLst/>
            <a:gdLst/>
            <a:ahLst/>
            <a:cxnLst/>
            <a:rect l="l" t="t" r="r" b="b"/>
            <a:pathLst>
              <a:path w="1946" h="1641" extrusionOk="0">
                <a:moveTo>
                  <a:pt x="1098" y="1"/>
                </a:moveTo>
                <a:cubicBezTo>
                  <a:pt x="893" y="1"/>
                  <a:pt x="684" y="75"/>
                  <a:pt x="517" y="243"/>
                </a:cubicBezTo>
                <a:cubicBezTo>
                  <a:pt x="0" y="759"/>
                  <a:pt x="365" y="1641"/>
                  <a:pt x="1095" y="1641"/>
                </a:cubicBezTo>
                <a:cubicBezTo>
                  <a:pt x="1551" y="1641"/>
                  <a:pt x="1946" y="1276"/>
                  <a:pt x="1915" y="820"/>
                </a:cubicBezTo>
                <a:cubicBezTo>
                  <a:pt x="1936" y="327"/>
                  <a:pt x="1526" y="1"/>
                  <a:pt x="10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
          <p:cNvSpPr/>
          <p:nvPr/>
        </p:nvSpPr>
        <p:spPr>
          <a:xfrm>
            <a:off x="7072402"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
          <p:cNvSpPr/>
          <p:nvPr/>
        </p:nvSpPr>
        <p:spPr>
          <a:xfrm>
            <a:off x="7072402"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
          <p:cNvSpPr/>
          <p:nvPr/>
        </p:nvSpPr>
        <p:spPr>
          <a:xfrm>
            <a:off x="7060830" y="4754255"/>
            <a:ext cx="74074" cy="62998"/>
          </a:xfrm>
          <a:custGeom>
            <a:avLst/>
            <a:gdLst/>
            <a:ahLst/>
            <a:cxnLst/>
            <a:rect l="l" t="t" r="r" b="b"/>
            <a:pathLst>
              <a:path w="1946" h="1655" extrusionOk="0">
                <a:moveTo>
                  <a:pt x="1113" y="0"/>
                </a:moveTo>
                <a:cubicBezTo>
                  <a:pt x="907" y="0"/>
                  <a:pt x="694" y="78"/>
                  <a:pt x="517" y="256"/>
                </a:cubicBezTo>
                <a:cubicBezTo>
                  <a:pt x="0" y="773"/>
                  <a:pt x="395"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
          <p:cNvSpPr/>
          <p:nvPr/>
        </p:nvSpPr>
        <p:spPr>
          <a:xfrm>
            <a:off x="7060830" y="4988463"/>
            <a:ext cx="74074" cy="62465"/>
          </a:xfrm>
          <a:custGeom>
            <a:avLst/>
            <a:gdLst/>
            <a:ahLst/>
            <a:cxnLst/>
            <a:rect l="l" t="t" r="r" b="b"/>
            <a:pathLst>
              <a:path w="1946" h="1641" extrusionOk="0">
                <a:moveTo>
                  <a:pt x="1099" y="1"/>
                </a:moveTo>
                <a:cubicBezTo>
                  <a:pt x="893" y="1"/>
                  <a:pt x="684" y="75"/>
                  <a:pt x="517" y="243"/>
                </a:cubicBezTo>
                <a:cubicBezTo>
                  <a:pt x="0" y="759"/>
                  <a:pt x="395"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
          <p:cNvSpPr/>
          <p:nvPr/>
        </p:nvSpPr>
        <p:spPr>
          <a:xfrm>
            <a:off x="6819010"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
          <p:cNvSpPr/>
          <p:nvPr/>
        </p:nvSpPr>
        <p:spPr>
          <a:xfrm>
            <a:off x="6819010"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5" y="1276"/>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
          <p:cNvSpPr/>
          <p:nvPr/>
        </p:nvSpPr>
        <p:spPr>
          <a:xfrm>
            <a:off x="6819010" y="4754255"/>
            <a:ext cx="72933" cy="62998"/>
          </a:xfrm>
          <a:custGeom>
            <a:avLst/>
            <a:gdLst/>
            <a:ahLst/>
            <a:cxnLst/>
            <a:rect l="l" t="t" r="r" b="b"/>
            <a:pathLst>
              <a:path w="1916" h="1655" extrusionOk="0">
                <a:moveTo>
                  <a:pt x="1092" y="0"/>
                </a:moveTo>
                <a:cubicBezTo>
                  <a:pt x="891" y="0"/>
                  <a:pt x="685" y="78"/>
                  <a:pt x="517" y="256"/>
                </a:cubicBezTo>
                <a:cubicBezTo>
                  <a:pt x="1" y="773"/>
                  <a:pt x="365" y="1654"/>
                  <a:pt x="1095" y="1654"/>
                </a:cubicBezTo>
                <a:cubicBezTo>
                  <a:pt x="1551"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
          <p:cNvSpPr/>
          <p:nvPr/>
        </p:nvSpPr>
        <p:spPr>
          <a:xfrm>
            <a:off x="6819010"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5" y="1276"/>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
          <p:cNvSpPr/>
          <p:nvPr/>
        </p:nvSpPr>
        <p:spPr>
          <a:xfrm>
            <a:off x="6586476"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1" y="1277"/>
                  <a:pt x="1641" y="821"/>
                </a:cubicBezTo>
                <a:cubicBezTo>
                  <a:pt x="1641"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
          <p:cNvSpPr/>
          <p:nvPr/>
        </p:nvSpPr>
        <p:spPr>
          <a:xfrm>
            <a:off x="6586476"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1" y="1277"/>
                  <a:pt x="1641" y="851"/>
                </a:cubicBezTo>
                <a:cubicBezTo>
                  <a:pt x="1641"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
          <p:cNvSpPr/>
          <p:nvPr/>
        </p:nvSpPr>
        <p:spPr>
          <a:xfrm>
            <a:off x="6576047" y="4754255"/>
            <a:ext cx="74074" cy="62998"/>
          </a:xfrm>
          <a:custGeom>
            <a:avLst/>
            <a:gdLst/>
            <a:ahLst/>
            <a:cxnLst/>
            <a:rect l="l" t="t" r="r" b="b"/>
            <a:pathLst>
              <a:path w="1946" h="1655" extrusionOk="0">
                <a:moveTo>
                  <a:pt x="1113" y="0"/>
                </a:moveTo>
                <a:cubicBezTo>
                  <a:pt x="907" y="0"/>
                  <a:pt x="695" y="78"/>
                  <a:pt x="517" y="256"/>
                </a:cubicBezTo>
                <a:cubicBezTo>
                  <a:pt x="0" y="773"/>
                  <a:pt x="365" y="1654"/>
                  <a:pt x="1125" y="1654"/>
                </a:cubicBezTo>
                <a:cubicBezTo>
                  <a:pt x="155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
          <p:cNvSpPr/>
          <p:nvPr/>
        </p:nvSpPr>
        <p:spPr>
          <a:xfrm>
            <a:off x="6576047" y="4988463"/>
            <a:ext cx="74074" cy="62465"/>
          </a:xfrm>
          <a:custGeom>
            <a:avLst/>
            <a:gdLst/>
            <a:ahLst/>
            <a:cxnLst/>
            <a:rect l="l" t="t" r="r" b="b"/>
            <a:pathLst>
              <a:path w="1946" h="1641" extrusionOk="0">
                <a:moveTo>
                  <a:pt x="1099" y="1"/>
                </a:moveTo>
                <a:cubicBezTo>
                  <a:pt x="893" y="1"/>
                  <a:pt x="685" y="75"/>
                  <a:pt x="517" y="243"/>
                </a:cubicBezTo>
                <a:cubicBezTo>
                  <a:pt x="0" y="759"/>
                  <a:pt x="365" y="1641"/>
                  <a:pt x="1125" y="1641"/>
                </a:cubicBezTo>
                <a:cubicBezTo>
                  <a:pt x="155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
          <p:cNvSpPr/>
          <p:nvPr/>
        </p:nvSpPr>
        <p:spPr>
          <a:xfrm>
            <a:off x="6333084" y="42861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
          <p:cNvSpPr/>
          <p:nvPr/>
        </p:nvSpPr>
        <p:spPr>
          <a:xfrm>
            <a:off x="6333084" y="4519894"/>
            <a:ext cx="74074" cy="63645"/>
          </a:xfrm>
          <a:custGeom>
            <a:avLst/>
            <a:gdLst/>
            <a:ahLst/>
            <a:cxnLst/>
            <a:rect l="l" t="t" r="r" b="b"/>
            <a:pathLst>
              <a:path w="1946" h="1672" extrusionOk="0">
                <a:moveTo>
                  <a:pt x="1099" y="0"/>
                </a:moveTo>
                <a:cubicBezTo>
                  <a:pt x="893" y="0"/>
                  <a:pt x="684"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
          <p:cNvSpPr/>
          <p:nvPr/>
        </p:nvSpPr>
        <p:spPr>
          <a:xfrm>
            <a:off x="6333084" y="4754255"/>
            <a:ext cx="74074" cy="62998"/>
          </a:xfrm>
          <a:custGeom>
            <a:avLst/>
            <a:gdLst/>
            <a:ahLst/>
            <a:cxnLst/>
            <a:rect l="l" t="t" r="r" b="b"/>
            <a:pathLst>
              <a:path w="1946" h="1655" extrusionOk="0">
                <a:moveTo>
                  <a:pt x="1113" y="0"/>
                </a:moveTo>
                <a:cubicBezTo>
                  <a:pt x="907" y="0"/>
                  <a:pt x="694"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
          <p:cNvSpPr/>
          <p:nvPr/>
        </p:nvSpPr>
        <p:spPr>
          <a:xfrm>
            <a:off x="6333084" y="4988463"/>
            <a:ext cx="74074" cy="62465"/>
          </a:xfrm>
          <a:custGeom>
            <a:avLst/>
            <a:gdLst/>
            <a:ahLst/>
            <a:cxnLst/>
            <a:rect l="l" t="t" r="r" b="b"/>
            <a:pathLst>
              <a:path w="1946" h="1641" extrusionOk="0">
                <a:moveTo>
                  <a:pt x="1099" y="1"/>
                </a:moveTo>
                <a:cubicBezTo>
                  <a:pt x="893" y="1"/>
                  <a:pt x="684" y="75"/>
                  <a:pt x="517" y="243"/>
                </a:cubicBezTo>
                <a:cubicBezTo>
                  <a:pt x="0"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
          <p:cNvSpPr/>
          <p:nvPr/>
        </p:nvSpPr>
        <p:spPr>
          <a:xfrm>
            <a:off x="6091263"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
          <p:cNvSpPr/>
          <p:nvPr/>
        </p:nvSpPr>
        <p:spPr>
          <a:xfrm>
            <a:off x="6091263" y="4519894"/>
            <a:ext cx="72933" cy="63645"/>
          </a:xfrm>
          <a:custGeom>
            <a:avLst/>
            <a:gdLst/>
            <a:ahLst/>
            <a:cxnLst/>
            <a:rect l="l" t="t" r="r" b="b"/>
            <a:pathLst>
              <a:path w="1916" h="1672" extrusionOk="0">
                <a:moveTo>
                  <a:pt x="1092" y="0"/>
                </a:moveTo>
                <a:cubicBezTo>
                  <a:pt x="890" y="0"/>
                  <a:pt x="685" y="75"/>
                  <a:pt x="517" y="243"/>
                </a:cubicBezTo>
                <a:cubicBezTo>
                  <a:pt x="1" y="759"/>
                  <a:pt x="365"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
          <p:cNvSpPr/>
          <p:nvPr/>
        </p:nvSpPr>
        <p:spPr>
          <a:xfrm>
            <a:off x="6091263" y="47542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
          <p:cNvSpPr/>
          <p:nvPr/>
        </p:nvSpPr>
        <p:spPr>
          <a:xfrm>
            <a:off x="6091263"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
          <p:cNvSpPr/>
          <p:nvPr/>
        </p:nvSpPr>
        <p:spPr>
          <a:xfrm>
            <a:off x="5848301" y="4286181"/>
            <a:ext cx="74074" cy="62465"/>
          </a:xfrm>
          <a:custGeom>
            <a:avLst/>
            <a:gdLst/>
            <a:ahLst/>
            <a:cxnLst/>
            <a:rect l="l" t="t" r="r" b="b"/>
            <a:pathLst>
              <a:path w="1946" h="1641" extrusionOk="0">
                <a:moveTo>
                  <a:pt x="1099" y="0"/>
                </a:moveTo>
                <a:cubicBezTo>
                  <a:pt x="893"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
          <p:cNvSpPr/>
          <p:nvPr/>
        </p:nvSpPr>
        <p:spPr>
          <a:xfrm>
            <a:off x="5848301" y="4519894"/>
            <a:ext cx="74074" cy="63645"/>
          </a:xfrm>
          <a:custGeom>
            <a:avLst/>
            <a:gdLst/>
            <a:ahLst/>
            <a:cxnLst/>
            <a:rect l="l" t="t" r="r" b="b"/>
            <a:pathLst>
              <a:path w="1946" h="1672" extrusionOk="0">
                <a:moveTo>
                  <a:pt x="1099" y="0"/>
                </a:moveTo>
                <a:cubicBezTo>
                  <a:pt x="893"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
          <p:cNvSpPr/>
          <p:nvPr/>
        </p:nvSpPr>
        <p:spPr>
          <a:xfrm>
            <a:off x="5848301"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
          <p:cNvSpPr/>
          <p:nvPr/>
        </p:nvSpPr>
        <p:spPr>
          <a:xfrm>
            <a:off x="5848301" y="4988463"/>
            <a:ext cx="74074" cy="62465"/>
          </a:xfrm>
          <a:custGeom>
            <a:avLst/>
            <a:gdLst/>
            <a:ahLst/>
            <a:cxnLst/>
            <a:rect l="l" t="t" r="r" b="b"/>
            <a:pathLst>
              <a:path w="1946" h="1641" extrusionOk="0">
                <a:moveTo>
                  <a:pt x="1099" y="1"/>
                </a:moveTo>
                <a:cubicBezTo>
                  <a:pt x="893"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
          <p:cNvSpPr/>
          <p:nvPr/>
        </p:nvSpPr>
        <p:spPr>
          <a:xfrm>
            <a:off x="5605338" y="42861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
          <p:cNvSpPr/>
          <p:nvPr/>
        </p:nvSpPr>
        <p:spPr>
          <a:xfrm>
            <a:off x="5605338" y="45198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
          <p:cNvSpPr/>
          <p:nvPr/>
        </p:nvSpPr>
        <p:spPr>
          <a:xfrm>
            <a:off x="5605338" y="47542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
          <p:cNvSpPr/>
          <p:nvPr/>
        </p:nvSpPr>
        <p:spPr>
          <a:xfrm>
            <a:off x="5605338" y="4988463"/>
            <a:ext cx="74074" cy="62465"/>
          </a:xfrm>
          <a:custGeom>
            <a:avLst/>
            <a:gdLst/>
            <a:ahLst/>
            <a:cxnLst/>
            <a:rect l="l" t="t" r="r" b="b"/>
            <a:pathLst>
              <a:path w="1946" h="1641" extrusionOk="0">
                <a:moveTo>
                  <a:pt x="1099" y="1"/>
                </a:moveTo>
                <a:cubicBezTo>
                  <a:pt x="893" y="1"/>
                  <a:pt x="685" y="75"/>
                  <a:pt x="517" y="243"/>
                </a:cubicBezTo>
                <a:cubicBezTo>
                  <a:pt x="0"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
          <p:cNvSpPr/>
          <p:nvPr/>
        </p:nvSpPr>
        <p:spPr>
          <a:xfrm>
            <a:off x="5373947"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
          <p:cNvSpPr/>
          <p:nvPr/>
        </p:nvSpPr>
        <p:spPr>
          <a:xfrm>
            <a:off x="5373947"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
          <p:cNvSpPr/>
          <p:nvPr/>
        </p:nvSpPr>
        <p:spPr>
          <a:xfrm>
            <a:off x="5363517"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
          <p:cNvSpPr/>
          <p:nvPr/>
        </p:nvSpPr>
        <p:spPr>
          <a:xfrm>
            <a:off x="5363517" y="498846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
          <p:cNvSpPr/>
          <p:nvPr/>
        </p:nvSpPr>
        <p:spPr>
          <a:xfrm>
            <a:off x="5120554" y="42861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
          <p:cNvSpPr/>
          <p:nvPr/>
        </p:nvSpPr>
        <p:spPr>
          <a:xfrm>
            <a:off x="5120554" y="45198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
          <p:cNvSpPr/>
          <p:nvPr/>
        </p:nvSpPr>
        <p:spPr>
          <a:xfrm>
            <a:off x="5120554"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
          <p:cNvSpPr/>
          <p:nvPr/>
        </p:nvSpPr>
        <p:spPr>
          <a:xfrm>
            <a:off x="5120554" y="4988463"/>
            <a:ext cx="74074" cy="62465"/>
          </a:xfrm>
          <a:custGeom>
            <a:avLst/>
            <a:gdLst/>
            <a:ahLst/>
            <a:cxnLst/>
            <a:rect l="l" t="t" r="r" b="b"/>
            <a:pathLst>
              <a:path w="1946"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
          <p:cNvSpPr/>
          <p:nvPr/>
        </p:nvSpPr>
        <p:spPr>
          <a:xfrm>
            <a:off x="4889163"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
          <p:cNvSpPr/>
          <p:nvPr/>
        </p:nvSpPr>
        <p:spPr>
          <a:xfrm>
            <a:off x="4889163"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
          <p:cNvSpPr/>
          <p:nvPr/>
        </p:nvSpPr>
        <p:spPr>
          <a:xfrm>
            <a:off x="4877592" y="47542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
          <p:cNvSpPr/>
          <p:nvPr/>
        </p:nvSpPr>
        <p:spPr>
          <a:xfrm>
            <a:off x="4877592" y="49884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
          <p:cNvSpPr/>
          <p:nvPr/>
        </p:nvSpPr>
        <p:spPr>
          <a:xfrm>
            <a:off x="4635771" y="42861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
          <p:cNvSpPr/>
          <p:nvPr/>
        </p:nvSpPr>
        <p:spPr>
          <a:xfrm>
            <a:off x="4635771" y="45199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
          <p:cNvSpPr/>
          <p:nvPr/>
        </p:nvSpPr>
        <p:spPr>
          <a:xfrm>
            <a:off x="4635771" y="47538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
          <p:cNvSpPr/>
          <p:nvPr/>
        </p:nvSpPr>
        <p:spPr>
          <a:xfrm>
            <a:off x="4635771" y="4988463"/>
            <a:ext cx="74113" cy="62465"/>
          </a:xfrm>
          <a:custGeom>
            <a:avLst/>
            <a:gdLst/>
            <a:ahLst/>
            <a:cxnLst/>
            <a:rect l="l" t="t" r="r" b="b"/>
            <a:pathLst>
              <a:path w="1947" h="1641" extrusionOk="0">
                <a:moveTo>
                  <a:pt x="1093" y="1"/>
                </a:moveTo>
                <a:cubicBezTo>
                  <a:pt x="891" y="1"/>
                  <a:pt x="685" y="75"/>
                  <a:pt x="518" y="243"/>
                </a:cubicBezTo>
                <a:cubicBezTo>
                  <a:pt x="1" y="759"/>
                  <a:pt x="366" y="1641"/>
                  <a:pt x="1095" y="1641"/>
                </a:cubicBezTo>
                <a:cubicBezTo>
                  <a:pt x="1551" y="1641"/>
                  <a:pt x="1946" y="1276"/>
                  <a:pt x="1946" y="820"/>
                </a:cubicBezTo>
                <a:cubicBezTo>
                  <a:pt x="1926" y="327"/>
                  <a:pt x="1516" y="1"/>
                  <a:pt x="10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
          <p:cNvSpPr/>
          <p:nvPr/>
        </p:nvSpPr>
        <p:spPr>
          <a:xfrm>
            <a:off x="4420823"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
          <p:cNvSpPr/>
          <p:nvPr/>
        </p:nvSpPr>
        <p:spPr>
          <a:xfrm>
            <a:off x="4420823"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
          <p:cNvSpPr/>
          <p:nvPr/>
        </p:nvSpPr>
        <p:spPr>
          <a:xfrm>
            <a:off x="4409252" y="47542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
          <p:cNvSpPr/>
          <p:nvPr/>
        </p:nvSpPr>
        <p:spPr>
          <a:xfrm>
            <a:off x="4409252" y="4988463"/>
            <a:ext cx="74074" cy="62465"/>
          </a:xfrm>
          <a:custGeom>
            <a:avLst/>
            <a:gdLst/>
            <a:ahLst/>
            <a:cxnLst/>
            <a:rect l="l" t="t" r="r" b="b"/>
            <a:pathLst>
              <a:path w="1946" h="1641" extrusionOk="0">
                <a:moveTo>
                  <a:pt x="1099" y="1"/>
                </a:moveTo>
                <a:cubicBezTo>
                  <a:pt x="893" y="1"/>
                  <a:pt x="685" y="75"/>
                  <a:pt x="517" y="243"/>
                </a:cubicBezTo>
                <a:cubicBezTo>
                  <a:pt x="0"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
          <p:cNvSpPr/>
          <p:nvPr/>
        </p:nvSpPr>
        <p:spPr>
          <a:xfrm>
            <a:off x="4167431" y="42861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
          <p:cNvSpPr/>
          <p:nvPr/>
        </p:nvSpPr>
        <p:spPr>
          <a:xfrm>
            <a:off x="4167431" y="45199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
          <p:cNvSpPr/>
          <p:nvPr/>
        </p:nvSpPr>
        <p:spPr>
          <a:xfrm>
            <a:off x="4167431" y="47542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
          <p:cNvSpPr/>
          <p:nvPr/>
        </p:nvSpPr>
        <p:spPr>
          <a:xfrm>
            <a:off x="4167431" y="498846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
          <p:cNvSpPr/>
          <p:nvPr/>
        </p:nvSpPr>
        <p:spPr>
          <a:xfrm>
            <a:off x="3934898" y="42861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
          <p:cNvSpPr/>
          <p:nvPr/>
        </p:nvSpPr>
        <p:spPr>
          <a:xfrm>
            <a:off x="3934898" y="45198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
          <p:cNvSpPr/>
          <p:nvPr/>
        </p:nvSpPr>
        <p:spPr>
          <a:xfrm>
            <a:off x="3924468" y="47542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
          <p:cNvSpPr/>
          <p:nvPr/>
        </p:nvSpPr>
        <p:spPr>
          <a:xfrm>
            <a:off x="3924468" y="4988463"/>
            <a:ext cx="74074" cy="62465"/>
          </a:xfrm>
          <a:custGeom>
            <a:avLst/>
            <a:gdLst/>
            <a:ahLst/>
            <a:cxnLst/>
            <a:rect l="l" t="t" r="r" b="b"/>
            <a:pathLst>
              <a:path w="1946" h="1641" extrusionOk="0">
                <a:moveTo>
                  <a:pt x="1093" y="1"/>
                </a:moveTo>
                <a:cubicBezTo>
                  <a:pt x="890" y="1"/>
                  <a:pt x="685" y="75"/>
                  <a:pt x="517" y="243"/>
                </a:cubicBezTo>
                <a:cubicBezTo>
                  <a:pt x="1" y="759"/>
                  <a:pt x="365" y="1641"/>
                  <a:pt x="1095" y="1641"/>
                </a:cubicBezTo>
                <a:cubicBezTo>
                  <a:pt x="1551" y="1641"/>
                  <a:pt x="1946" y="1276"/>
                  <a:pt x="1946" y="820"/>
                </a:cubicBezTo>
                <a:cubicBezTo>
                  <a:pt x="1925" y="327"/>
                  <a:pt x="1516" y="1"/>
                  <a:pt x="10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
          <p:cNvSpPr/>
          <p:nvPr/>
        </p:nvSpPr>
        <p:spPr>
          <a:xfrm>
            <a:off x="3681506" y="42861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
          <p:cNvSpPr/>
          <p:nvPr/>
        </p:nvSpPr>
        <p:spPr>
          <a:xfrm>
            <a:off x="3681506" y="45198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
          <p:cNvSpPr/>
          <p:nvPr/>
        </p:nvSpPr>
        <p:spPr>
          <a:xfrm>
            <a:off x="3681506" y="47542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
          <p:cNvSpPr/>
          <p:nvPr/>
        </p:nvSpPr>
        <p:spPr>
          <a:xfrm>
            <a:off x="3681506" y="498846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
          <p:cNvSpPr/>
          <p:nvPr/>
        </p:nvSpPr>
        <p:spPr>
          <a:xfrm>
            <a:off x="3450114"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
          <p:cNvSpPr/>
          <p:nvPr/>
        </p:nvSpPr>
        <p:spPr>
          <a:xfrm>
            <a:off x="3450114"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
          <p:cNvSpPr/>
          <p:nvPr/>
        </p:nvSpPr>
        <p:spPr>
          <a:xfrm>
            <a:off x="3439685"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
          <p:cNvSpPr/>
          <p:nvPr/>
        </p:nvSpPr>
        <p:spPr>
          <a:xfrm>
            <a:off x="3439685" y="498846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
          <p:cNvSpPr/>
          <p:nvPr/>
        </p:nvSpPr>
        <p:spPr>
          <a:xfrm>
            <a:off x="3196722" y="42861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
          <p:cNvSpPr/>
          <p:nvPr/>
        </p:nvSpPr>
        <p:spPr>
          <a:xfrm>
            <a:off x="3196722" y="45198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
          <p:cNvSpPr/>
          <p:nvPr/>
        </p:nvSpPr>
        <p:spPr>
          <a:xfrm>
            <a:off x="3196722" y="47542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
          <p:cNvSpPr/>
          <p:nvPr/>
        </p:nvSpPr>
        <p:spPr>
          <a:xfrm>
            <a:off x="3196722" y="4988463"/>
            <a:ext cx="74113" cy="62465"/>
          </a:xfrm>
          <a:custGeom>
            <a:avLst/>
            <a:gdLst/>
            <a:ahLst/>
            <a:cxnLst/>
            <a:rect l="l" t="t" r="r" b="b"/>
            <a:pathLst>
              <a:path w="1947"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
          <p:cNvSpPr/>
          <p:nvPr/>
        </p:nvSpPr>
        <p:spPr>
          <a:xfrm>
            <a:off x="2965331"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
          <p:cNvSpPr/>
          <p:nvPr/>
        </p:nvSpPr>
        <p:spPr>
          <a:xfrm>
            <a:off x="2965331"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
          <p:cNvSpPr/>
          <p:nvPr/>
        </p:nvSpPr>
        <p:spPr>
          <a:xfrm>
            <a:off x="2954939" y="47542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
          <p:cNvSpPr/>
          <p:nvPr/>
        </p:nvSpPr>
        <p:spPr>
          <a:xfrm>
            <a:off x="2954939" y="49884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
          <p:cNvSpPr/>
          <p:nvPr/>
        </p:nvSpPr>
        <p:spPr>
          <a:xfrm>
            <a:off x="2711939" y="42861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
          <p:cNvSpPr/>
          <p:nvPr/>
        </p:nvSpPr>
        <p:spPr>
          <a:xfrm>
            <a:off x="2711939" y="45198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
          <p:cNvSpPr/>
          <p:nvPr/>
        </p:nvSpPr>
        <p:spPr>
          <a:xfrm>
            <a:off x="2711939" y="47542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
          <p:cNvSpPr/>
          <p:nvPr/>
        </p:nvSpPr>
        <p:spPr>
          <a:xfrm>
            <a:off x="2711939" y="4988463"/>
            <a:ext cx="72933" cy="62465"/>
          </a:xfrm>
          <a:custGeom>
            <a:avLst/>
            <a:gdLst/>
            <a:ahLst/>
            <a:cxnLst/>
            <a:rect l="l" t="t" r="r" b="b"/>
            <a:pathLst>
              <a:path w="1916" h="1641" extrusionOk="0">
                <a:moveTo>
                  <a:pt x="1092" y="1"/>
                </a:moveTo>
                <a:cubicBezTo>
                  <a:pt x="891"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
          <p:cNvSpPr/>
          <p:nvPr/>
        </p:nvSpPr>
        <p:spPr>
          <a:xfrm>
            <a:off x="2479405" y="42861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
          <p:cNvSpPr/>
          <p:nvPr/>
        </p:nvSpPr>
        <p:spPr>
          <a:xfrm>
            <a:off x="2479405" y="45198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
          <p:cNvSpPr/>
          <p:nvPr/>
        </p:nvSpPr>
        <p:spPr>
          <a:xfrm>
            <a:off x="2468976" y="47542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
          <p:cNvSpPr/>
          <p:nvPr/>
        </p:nvSpPr>
        <p:spPr>
          <a:xfrm>
            <a:off x="2468976" y="49884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
          <p:cNvSpPr/>
          <p:nvPr/>
        </p:nvSpPr>
        <p:spPr>
          <a:xfrm>
            <a:off x="2226013" y="42861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
          <p:cNvSpPr/>
          <p:nvPr/>
        </p:nvSpPr>
        <p:spPr>
          <a:xfrm>
            <a:off x="2226013" y="45198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
          <p:cNvSpPr/>
          <p:nvPr/>
        </p:nvSpPr>
        <p:spPr>
          <a:xfrm>
            <a:off x="2226013" y="47542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
          <p:cNvSpPr/>
          <p:nvPr/>
        </p:nvSpPr>
        <p:spPr>
          <a:xfrm>
            <a:off x="2226013" y="4988463"/>
            <a:ext cx="74113" cy="62465"/>
          </a:xfrm>
          <a:custGeom>
            <a:avLst/>
            <a:gdLst/>
            <a:ahLst/>
            <a:cxnLst/>
            <a:rect l="l" t="t" r="r" b="b"/>
            <a:pathLst>
              <a:path w="1947" h="1641" extrusionOk="0">
                <a:moveTo>
                  <a:pt x="1099" y="1"/>
                </a:moveTo>
                <a:cubicBezTo>
                  <a:pt x="894"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
          <p:cNvSpPr/>
          <p:nvPr/>
        </p:nvSpPr>
        <p:spPr>
          <a:xfrm>
            <a:off x="1994622" y="42861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
          <p:cNvSpPr/>
          <p:nvPr/>
        </p:nvSpPr>
        <p:spPr>
          <a:xfrm>
            <a:off x="1994622" y="45198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
          <p:cNvSpPr/>
          <p:nvPr/>
        </p:nvSpPr>
        <p:spPr>
          <a:xfrm>
            <a:off x="1984230" y="47542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
          <p:cNvSpPr/>
          <p:nvPr/>
        </p:nvSpPr>
        <p:spPr>
          <a:xfrm>
            <a:off x="1984230" y="498846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
          <p:cNvSpPr/>
          <p:nvPr/>
        </p:nvSpPr>
        <p:spPr>
          <a:xfrm>
            <a:off x="1741230" y="42861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
          <p:cNvSpPr/>
          <p:nvPr/>
        </p:nvSpPr>
        <p:spPr>
          <a:xfrm>
            <a:off x="1741230" y="45198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
          <p:cNvSpPr/>
          <p:nvPr/>
        </p:nvSpPr>
        <p:spPr>
          <a:xfrm>
            <a:off x="1741230" y="47542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
          <p:cNvSpPr/>
          <p:nvPr/>
        </p:nvSpPr>
        <p:spPr>
          <a:xfrm>
            <a:off x="1741230" y="498846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
          <p:cNvSpPr/>
          <p:nvPr/>
        </p:nvSpPr>
        <p:spPr>
          <a:xfrm>
            <a:off x="1498267" y="42861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
          <p:cNvSpPr/>
          <p:nvPr/>
        </p:nvSpPr>
        <p:spPr>
          <a:xfrm>
            <a:off x="1498267" y="45198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
          <p:cNvSpPr/>
          <p:nvPr/>
        </p:nvSpPr>
        <p:spPr>
          <a:xfrm>
            <a:off x="1498267" y="47542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
          <p:cNvSpPr/>
          <p:nvPr/>
        </p:nvSpPr>
        <p:spPr>
          <a:xfrm>
            <a:off x="1498267" y="4988463"/>
            <a:ext cx="74113" cy="62465"/>
          </a:xfrm>
          <a:custGeom>
            <a:avLst/>
            <a:gdLst/>
            <a:ahLst/>
            <a:cxnLst/>
            <a:rect l="l" t="t" r="r" b="b"/>
            <a:pathLst>
              <a:path w="1947" h="1641" extrusionOk="0">
                <a:moveTo>
                  <a:pt x="1122" y="1"/>
                </a:moveTo>
                <a:cubicBezTo>
                  <a:pt x="921" y="1"/>
                  <a:pt x="715" y="75"/>
                  <a:pt x="548" y="243"/>
                </a:cubicBezTo>
                <a:cubicBezTo>
                  <a:pt x="1" y="759"/>
                  <a:pt x="396" y="1641"/>
                  <a:pt x="1125" y="1641"/>
                </a:cubicBezTo>
                <a:cubicBezTo>
                  <a:pt x="1581" y="1641"/>
                  <a:pt x="1946" y="1276"/>
                  <a:pt x="1946" y="820"/>
                </a:cubicBezTo>
                <a:cubicBezTo>
                  <a:pt x="1946" y="327"/>
                  <a:pt x="1543"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
          <p:cNvSpPr/>
          <p:nvPr/>
        </p:nvSpPr>
        <p:spPr>
          <a:xfrm>
            <a:off x="1256484" y="42861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
          <p:cNvSpPr/>
          <p:nvPr/>
        </p:nvSpPr>
        <p:spPr>
          <a:xfrm>
            <a:off x="1256484" y="45198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
          <p:cNvSpPr/>
          <p:nvPr/>
        </p:nvSpPr>
        <p:spPr>
          <a:xfrm>
            <a:off x="1256484" y="47542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
          <p:cNvSpPr/>
          <p:nvPr/>
        </p:nvSpPr>
        <p:spPr>
          <a:xfrm>
            <a:off x="1256484" y="49884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
          <p:cNvSpPr/>
          <p:nvPr/>
        </p:nvSpPr>
        <p:spPr>
          <a:xfrm>
            <a:off x="1014663" y="42861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
          <p:cNvSpPr/>
          <p:nvPr/>
        </p:nvSpPr>
        <p:spPr>
          <a:xfrm>
            <a:off x="1014663" y="45199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
          <p:cNvSpPr/>
          <p:nvPr/>
        </p:nvSpPr>
        <p:spPr>
          <a:xfrm>
            <a:off x="1014663" y="47544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
          <p:cNvSpPr/>
          <p:nvPr/>
        </p:nvSpPr>
        <p:spPr>
          <a:xfrm>
            <a:off x="1014663" y="4988463"/>
            <a:ext cx="72933" cy="62541"/>
          </a:xfrm>
          <a:custGeom>
            <a:avLst/>
            <a:gdLst/>
            <a:ahLst/>
            <a:cxnLst/>
            <a:rect l="l" t="t" r="r" b="b"/>
            <a:pathLst>
              <a:path w="1916" h="1643" extrusionOk="0">
                <a:moveTo>
                  <a:pt x="1092" y="1"/>
                </a:moveTo>
                <a:cubicBezTo>
                  <a:pt x="890" y="1"/>
                  <a:pt x="685" y="75"/>
                  <a:pt x="517" y="243"/>
                </a:cubicBezTo>
                <a:cubicBezTo>
                  <a:pt x="0" y="759"/>
                  <a:pt x="335" y="1641"/>
                  <a:pt x="1064" y="1641"/>
                </a:cubicBezTo>
                <a:cubicBezTo>
                  <a:pt x="1082" y="1642"/>
                  <a:pt x="1099" y="1643"/>
                  <a:pt x="1117" y="1643"/>
                </a:cubicBezTo>
                <a:cubicBezTo>
                  <a:pt x="1577" y="1643"/>
                  <a:pt x="1915" y="1260"/>
                  <a:pt x="1915" y="820"/>
                </a:cubicBezTo>
                <a:cubicBezTo>
                  <a:pt x="1915" y="327"/>
                  <a:pt x="1512" y="1"/>
                  <a:pt x="10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
          <p:cNvSpPr/>
          <p:nvPr/>
        </p:nvSpPr>
        <p:spPr>
          <a:xfrm>
            <a:off x="782092" y="42861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
          <p:cNvSpPr/>
          <p:nvPr/>
        </p:nvSpPr>
        <p:spPr>
          <a:xfrm>
            <a:off x="782092" y="45198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
          <p:cNvSpPr/>
          <p:nvPr/>
        </p:nvSpPr>
        <p:spPr>
          <a:xfrm>
            <a:off x="770521" y="47542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
          <p:cNvSpPr/>
          <p:nvPr/>
        </p:nvSpPr>
        <p:spPr>
          <a:xfrm>
            <a:off x="770521" y="4988463"/>
            <a:ext cx="74113" cy="62465"/>
          </a:xfrm>
          <a:custGeom>
            <a:avLst/>
            <a:gdLst/>
            <a:ahLst/>
            <a:cxnLst/>
            <a:rect l="l" t="t" r="r" b="b"/>
            <a:pathLst>
              <a:path w="1947" h="1641" extrusionOk="0">
                <a:moveTo>
                  <a:pt x="1100" y="1"/>
                </a:moveTo>
                <a:cubicBezTo>
                  <a:pt x="894" y="1"/>
                  <a:pt x="685" y="75"/>
                  <a:pt x="518" y="243"/>
                </a:cubicBezTo>
                <a:cubicBezTo>
                  <a:pt x="1" y="759"/>
                  <a:pt x="366" y="1641"/>
                  <a:pt x="1126" y="1641"/>
                </a:cubicBezTo>
                <a:cubicBezTo>
                  <a:pt x="1551" y="1641"/>
                  <a:pt x="1946" y="1276"/>
                  <a:pt x="1946" y="820"/>
                </a:cubicBezTo>
                <a:cubicBezTo>
                  <a:pt x="1946" y="327"/>
                  <a:pt x="1529" y="1"/>
                  <a:pt x="1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
          <p:cNvSpPr/>
          <p:nvPr/>
        </p:nvSpPr>
        <p:spPr>
          <a:xfrm>
            <a:off x="528738" y="42861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
          <p:cNvSpPr/>
          <p:nvPr/>
        </p:nvSpPr>
        <p:spPr>
          <a:xfrm>
            <a:off x="528738" y="45198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
          <p:cNvSpPr/>
          <p:nvPr/>
        </p:nvSpPr>
        <p:spPr>
          <a:xfrm>
            <a:off x="528738" y="47542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
          <p:cNvSpPr/>
          <p:nvPr/>
        </p:nvSpPr>
        <p:spPr>
          <a:xfrm>
            <a:off x="528738" y="4988463"/>
            <a:ext cx="72933" cy="62465"/>
          </a:xfrm>
          <a:custGeom>
            <a:avLst/>
            <a:gdLst/>
            <a:ahLst/>
            <a:cxnLst/>
            <a:rect l="l" t="t" r="r" b="b"/>
            <a:pathLst>
              <a:path w="1916"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
          <p:cNvSpPr/>
          <p:nvPr/>
        </p:nvSpPr>
        <p:spPr>
          <a:xfrm>
            <a:off x="296167" y="42861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
          <p:cNvSpPr/>
          <p:nvPr/>
        </p:nvSpPr>
        <p:spPr>
          <a:xfrm>
            <a:off x="296167" y="45198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
          <p:cNvSpPr/>
          <p:nvPr/>
        </p:nvSpPr>
        <p:spPr>
          <a:xfrm>
            <a:off x="285775" y="47542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
          <p:cNvSpPr/>
          <p:nvPr/>
        </p:nvSpPr>
        <p:spPr>
          <a:xfrm>
            <a:off x="285775" y="4988463"/>
            <a:ext cx="74074" cy="62465"/>
          </a:xfrm>
          <a:custGeom>
            <a:avLst/>
            <a:gdLst/>
            <a:ahLst/>
            <a:cxnLst/>
            <a:rect l="l" t="t" r="r" b="b"/>
            <a:pathLst>
              <a:path w="1946" h="1641" extrusionOk="0">
                <a:moveTo>
                  <a:pt x="1099" y="1"/>
                </a:moveTo>
                <a:cubicBezTo>
                  <a:pt x="893" y="1"/>
                  <a:pt x="684" y="75"/>
                  <a:pt x="517" y="243"/>
                </a:cubicBezTo>
                <a:cubicBezTo>
                  <a:pt x="0" y="759"/>
                  <a:pt x="365" y="1641"/>
                  <a:pt x="1094" y="1641"/>
                </a:cubicBezTo>
                <a:cubicBezTo>
                  <a:pt x="1550" y="1641"/>
                  <a:pt x="1915" y="1276"/>
                  <a:pt x="1945" y="820"/>
                </a:cubicBezTo>
                <a:cubicBezTo>
                  <a:pt x="1945" y="327"/>
                  <a:pt x="1529" y="1"/>
                  <a:pt x="10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
          <p:cNvSpPr/>
          <p:nvPr/>
        </p:nvSpPr>
        <p:spPr>
          <a:xfrm>
            <a:off x="42813" y="42861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
          <p:cNvSpPr/>
          <p:nvPr/>
        </p:nvSpPr>
        <p:spPr>
          <a:xfrm>
            <a:off x="42813" y="45198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
          <p:cNvSpPr/>
          <p:nvPr/>
        </p:nvSpPr>
        <p:spPr>
          <a:xfrm>
            <a:off x="42813" y="47542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
          <p:cNvSpPr/>
          <p:nvPr/>
        </p:nvSpPr>
        <p:spPr>
          <a:xfrm>
            <a:off x="42813" y="4988463"/>
            <a:ext cx="74074" cy="62465"/>
          </a:xfrm>
          <a:custGeom>
            <a:avLst/>
            <a:gdLst/>
            <a:ahLst/>
            <a:cxnLst/>
            <a:rect l="l" t="t" r="r" b="b"/>
            <a:pathLst>
              <a:path w="1946" h="1641" extrusionOk="0">
                <a:moveTo>
                  <a:pt x="1122" y="1"/>
                </a:moveTo>
                <a:cubicBezTo>
                  <a:pt x="920" y="1"/>
                  <a:pt x="715" y="75"/>
                  <a:pt x="547" y="243"/>
                </a:cubicBezTo>
                <a:cubicBezTo>
                  <a:pt x="0" y="759"/>
                  <a:pt x="395" y="1641"/>
                  <a:pt x="1125" y="1641"/>
                </a:cubicBezTo>
                <a:cubicBezTo>
                  <a:pt x="1581" y="1641"/>
                  <a:pt x="1945" y="1276"/>
                  <a:pt x="1945" y="820"/>
                </a:cubicBezTo>
                <a:cubicBezTo>
                  <a:pt x="1945" y="327"/>
                  <a:pt x="1542" y="1"/>
                  <a:pt x="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
          <p:cNvSpPr txBox="1">
            <a:spLocks noGrp="1"/>
          </p:cNvSpPr>
          <p:nvPr>
            <p:ph type="title"/>
          </p:nvPr>
        </p:nvSpPr>
        <p:spPr>
          <a:xfrm>
            <a:off x="2561850" y="1867921"/>
            <a:ext cx="4020300" cy="37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sz="2100">
                <a:solidFill>
                  <a:schemeClr val="accent4"/>
                </a:solidFill>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640" name="Google Shape;640;p4"/>
          <p:cNvSpPr txBox="1">
            <a:spLocks noGrp="1"/>
          </p:cNvSpPr>
          <p:nvPr>
            <p:ph type="subTitle" idx="1"/>
          </p:nvPr>
        </p:nvSpPr>
        <p:spPr>
          <a:xfrm>
            <a:off x="2464700" y="2462875"/>
            <a:ext cx="4229100" cy="926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400"/>
              <a:buNone/>
              <a:defRPr sz="1400">
                <a:solidFill>
                  <a:schemeClr val="lt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641"/>
        <p:cNvGrpSpPr/>
        <p:nvPr/>
      </p:nvGrpSpPr>
      <p:grpSpPr>
        <a:xfrm>
          <a:off x="0" y="0"/>
          <a:ext cx="0" cy="0"/>
          <a:chOff x="0" y="0"/>
          <a:chExt cx="0" cy="0"/>
        </a:xfrm>
      </p:grpSpPr>
      <p:sp>
        <p:nvSpPr>
          <p:cNvPr id="642" name="Google Shape;642;p5"/>
          <p:cNvSpPr/>
          <p:nvPr/>
        </p:nvSpPr>
        <p:spPr>
          <a:xfrm>
            <a:off x="5604200"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
          <p:cNvSpPr/>
          <p:nvPr/>
        </p:nvSpPr>
        <p:spPr>
          <a:xfrm>
            <a:off x="5604200" y="7676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
          <p:cNvSpPr/>
          <p:nvPr/>
        </p:nvSpPr>
        <p:spPr>
          <a:xfrm>
            <a:off x="5604200"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
          <p:cNvSpPr/>
          <p:nvPr/>
        </p:nvSpPr>
        <p:spPr>
          <a:xfrm>
            <a:off x="5372809"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
          <p:cNvSpPr/>
          <p:nvPr/>
        </p:nvSpPr>
        <p:spPr>
          <a:xfrm>
            <a:off x="537280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
          <p:cNvSpPr/>
          <p:nvPr/>
        </p:nvSpPr>
        <p:spPr>
          <a:xfrm>
            <a:off x="5362380"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
          <p:cNvSpPr/>
          <p:nvPr/>
        </p:nvSpPr>
        <p:spPr>
          <a:xfrm>
            <a:off x="5119417" y="5339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
          <p:cNvSpPr/>
          <p:nvPr/>
        </p:nvSpPr>
        <p:spPr>
          <a:xfrm>
            <a:off x="5119417" y="7676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
          <p:cNvSpPr/>
          <p:nvPr/>
        </p:nvSpPr>
        <p:spPr>
          <a:xfrm>
            <a:off x="5119417"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
          <p:cNvSpPr/>
          <p:nvPr/>
        </p:nvSpPr>
        <p:spPr>
          <a:xfrm>
            <a:off x="4888026"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
          <p:cNvSpPr/>
          <p:nvPr/>
        </p:nvSpPr>
        <p:spPr>
          <a:xfrm>
            <a:off x="4888026"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
          <p:cNvSpPr/>
          <p:nvPr/>
        </p:nvSpPr>
        <p:spPr>
          <a:xfrm>
            <a:off x="4876454" y="10020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
          <p:cNvSpPr/>
          <p:nvPr/>
        </p:nvSpPr>
        <p:spPr>
          <a:xfrm>
            <a:off x="4634633" y="5339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
          <p:cNvSpPr/>
          <p:nvPr/>
        </p:nvSpPr>
        <p:spPr>
          <a:xfrm>
            <a:off x="4634633" y="7677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
          <p:cNvSpPr/>
          <p:nvPr/>
        </p:nvSpPr>
        <p:spPr>
          <a:xfrm>
            <a:off x="4634633" y="10016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
          <p:cNvSpPr/>
          <p:nvPr/>
        </p:nvSpPr>
        <p:spPr>
          <a:xfrm>
            <a:off x="44081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
          <p:cNvSpPr/>
          <p:nvPr/>
        </p:nvSpPr>
        <p:spPr>
          <a:xfrm>
            <a:off x="7369175"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
          <p:cNvSpPr/>
          <p:nvPr/>
        </p:nvSpPr>
        <p:spPr>
          <a:xfrm>
            <a:off x="0" y="1559475"/>
            <a:ext cx="9144000" cy="238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
          <p:cNvSpPr txBox="1">
            <a:spLocks noGrp="1"/>
          </p:cNvSpPr>
          <p:nvPr>
            <p:ph type="subTitle" idx="1"/>
          </p:nvPr>
        </p:nvSpPr>
        <p:spPr>
          <a:xfrm>
            <a:off x="1832325" y="2631311"/>
            <a:ext cx="2335500" cy="244500"/>
          </a:xfrm>
          <a:prstGeom prst="rect">
            <a:avLst/>
          </a:prstGeom>
        </p:spPr>
        <p:txBody>
          <a:bodyPr spcFirstLastPara="1" wrap="square" lIns="91425" tIns="91425" rIns="91425" bIns="91425" anchor="ctr" anchorCtr="0">
            <a:noAutofit/>
          </a:bodyPr>
          <a:lstStyle>
            <a:lvl1pPr lvl="0" algn="ctr">
              <a:spcBef>
                <a:spcPts val="0"/>
              </a:spcBef>
              <a:spcAft>
                <a:spcPts val="0"/>
              </a:spcAft>
              <a:buNone/>
              <a:defRPr sz="1700">
                <a:solidFill>
                  <a:schemeClr val="lt1"/>
                </a:solidFill>
                <a:latin typeface="Poppins ExtraBold"/>
                <a:ea typeface="Poppins ExtraBold"/>
                <a:cs typeface="Poppins ExtraBold"/>
                <a:sym typeface="Poppins ExtraBold"/>
              </a:defRPr>
            </a:lvl1pPr>
            <a:lvl2pPr lvl="1" algn="ctr">
              <a:spcBef>
                <a:spcPts val="0"/>
              </a:spcBef>
              <a:spcAft>
                <a:spcPts val="0"/>
              </a:spcAft>
              <a:buNone/>
              <a:defRPr sz="1700">
                <a:solidFill>
                  <a:schemeClr val="lt1"/>
                </a:solidFill>
                <a:latin typeface="Poppins ExtraBold"/>
                <a:ea typeface="Poppins ExtraBold"/>
                <a:cs typeface="Poppins ExtraBold"/>
                <a:sym typeface="Poppins ExtraBold"/>
              </a:defRPr>
            </a:lvl2pPr>
            <a:lvl3pPr lvl="2" algn="ctr">
              <a:spcBef>
                <a:spcPts val="0"/>
              </a:spcBef>
              <a:spcAft>
                <a:spcPts val="0"/>
              </a:spcAft>
              <a:buNone/>
              <a:defRPr sz="1700">
                <a:solidFill>
                  <a:schemeClr val="lt1"/>
                </a:solidFill>
                <a:latin typeface="Poppins ExtraBold"/>
                <a:ea typeface="Poppins ExtraBold"/>
                <a:cs typeface="Poppins ExtraBold"/>
                <a:sym typeface="Poppins ExtraBold"/>
              </a:defRPr>
            </a:lvl3pPr>
            <a:lvl4pPr lvl="3" algn="ctr">
              <a:spcBef>
                <a:spcPts val="0"/>
              </a:spcBef>
              <a:spcAft>
                <a:spcPts val="0"/>
              </a:spcAft>
              <a:buNone/>
              <a:defRPr sz="1700">
                <a:solidFill>
                  <a:schemeClr val="lt1"/>
                </a:solidFill>
                <a:latin typeface="Poppins ExtraBold"/>
                <a:ea typeface="Poppins ExtraBold"/>
                <a:cs typeface="Poppins ExtraBold"/>
                <a:sym typeface="Poppins ExtraBold"/>
              </a:defRPr>
            </a:lvl4pPr>
            <a:lvl5pPr lvl="4" algn="ctr">
              <a:spcBef>
                <a:spcPts val="0"/>
              </a:spcBef>
              <a:spcAft>
                <a:spcPts val="0"/>
              </a:spcAft>
              <a:buNone/>
              <a:defRPr sz="1700">
                <a:solidFill>
                  <a:schemeClr val="lt1"/>
                </a:solidFill>
                <a:latin typeface="Poppins ExtraBold"/>
                <a:ea typeface="Poppins ExtraBold"/>
                <a:cs typeface="Poppins ExtraBold"/>
                <a:sym typeface="Poppins ExtraBold"/>
              </a:defRPr>
            </a:lvl5pPr>
            <a:lvl6pPr lvl="5" algn="ctr">
              <a:spcBef>
                <a:spcPts val="0"/>
              </a:spcBef>
              <a:spcAft>
                <a:spcPts val="0"/>
              </a:spcAft>
              <a:buNone/>
              <a:defRPr sz="1700">
                <a:solidFill>
                  <a:schemeClr val="lt1"/>
                </a:solidFill>
                <a:latin typeface="Poppins ExtraBold"/>
                <a:ea typeface="Poppins ExtraBold"/>
                <a:cs typeface="Poppins ExtraBold"/>
                <a:sym typeface="Poppins ExtraBold"/>
              </a:defRPr>
            </a:lvl6pPr>
            <a:lvl7pPr lvl="6" algn="ctr">
              <a:spcBef>
                <a:spcPts val="0"/>
              </a:spcBef>
              <a:spcAft>
                <a:spcPts val="0"/>
              </a:spcAft>
              <a:buNone/>
              <a:defRPr sz="1700">
                <a:solidFill>
                  <a:schemeClr val="lt1"/>
                </a:solidFill>
                <a:latin typeface="Poppins ExtraBold"/>
                <a:ea typeface="Poppins ExtraBold"/>
                <a:cs typeface="Poppins ExtraBold"/>
                <a:sym typeface="Poppins ExtraBold"/>
              </a:defRPr>
            </a:lvl7pPr>
            <a:lvl8pPr lvl="7" algn="ctr">
              <a:spcBef>
                <a:spcPts val="0"/>
              </a:spcBef>
              <a:spcAft>
                <a:spcPts val="0"/>
              </a:spcAft>
              <a:buNone/>
              <a:defRPr sz="1700">
                <a:solidFill>
                  <a:schemeClr val="lt1"/>
                </a:solidFill>
                <a:latin typeface="Poppins ExtraBold"/>
                <a:ea typeface="Poppins ExtraBold"/>
                <a:cs typeface="Poppins ExtraBold"/>
                <a:sym typeface="Poppins ExtraBold"/>
              </a:defRPr>
            </a:lvl8pPr>
            <a:lvl9pPr lvl="8" algn="ctr">
              <a:spcBef>
                <a:spcPts val="0"/>
              </a:spcBef>
              <a:spcAft>
                <a:spcPts val="0"/>
              </a:spcAft>
              <a:buNone/>
              <a:defRPr sz="1700">
                <a:solidFill>
                  <a:schemeClr val="lt1"/>
                </a:solidFill>
                <a:latin typeface="Poppins ExtraBold"/>
                <a:ea typeface="Poppins ExtraBold"/>
                <a:cs typeface="Poppins ExtraBold"/>
                <a:sym typeface="Poppins ExtraBold"/>
              </a:defRPr>
            </a:lvl9pPr>
          </a:lstStyle>
          <a:p>
            <a:endParaRPr/>
          </a:p>
        </p:txBody>
      </p:sp>
      <p:sp>
        <p:nvSpPr>
          <p:cNvPr id="717" name="Google Shape;717;p5"/>
          <p:cNvSpPr txBox="1">
            <a:spLocks noGrp="1"/>
          </p:cNvSpPr>
          <p:nvPr>
            <p:ph type="subTitle" idx="2"/>
          </p:nvPr>
        </p:nvSpPr>
        <p:spPr>
          <a:xfrm>
            <a:off x="4976175" y="2631311"/>
            <a:ext cx="2335500" cy="244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700">
                <a:solidFill>
                  <a:schemeClr val="lt1"/>
                </a:solidFill>
                <a:latin typeface="Poppins ExtraBold"/>
                <a:ea typeface="Poppins ExtraBold"/>
                <a:cs typeface="Poppins ExtraBold"/>
                <a:sym typeface="Poppins ExtraBold"/>
              </a:defRPr>
            </a:lvl1pPr>
            <a:lvl2pPr lvl="1" algn="ctr" rtl="0">
              <a:spcBef>
                <a:spcPts val="0"/>
              </a:spcBef>
              <a:spcAft>
                <a:spcPts val="0"/>
              </a:spcAft>
              <a:buNone/>
              <a:defRPr sz="1700">
                <a:solidFill>
                  <a:schemeClr val="lt1"/>
                </a:solidFill>
                <a:latin typeface="Poppins ExtraBold"/>
                <a:ea typeface="Poppins ExtraBold"/>
                <a:cs typeface="Poppins ExtraBold"/>
                <a:sym typeface="Poppins ExtraBold"/>
              </a:defRPr>
            </a:lvl2pPr>
            <a:lvl3pPr lvl="2" algn="ctr" rtl="0">
              <a:spcBef>
                <a:spcPts val="0"/>
              </a:spcBef>
              <a:spcAft>
                <a:spcPts val="0"/>
              </a:spcAft>
              <a:buNone/>
              <a:defRPr sz="1700">
                <a:solidFill>
                  <a:schemeClr val="lt1"/>
                </a:solidFill>
                <a:latin typeface="Poppins ExtraBold"/>
                <a:ea typeface="Poppins ExtraBold"/>
                <a:cs typeface="Poppins ExtraBold"/>
                <a:sym typeface="Poppins ExtraBold"/>
              </a:defRPr>
            </a:lvl3pPr>
            <a:lvl4pPr lvl="3" algn="ctr" rtl="0">
              <a:spcBef>
                <a:spcPts val="0"/>
              </a:spcBef>
              <a:spcAft>
                <a:spcPts val="0"/>
              </a:spcAft>
              <a:buNone/>
              <a:defRPr sz="1700">
                <a:solidFill>
                  <a:schemeClr val="lt1"/>
                </a:solidFill>
                <a:latin typeface="Poppins ExtraBold"/>
                <a:ea typeface="Poppins ExtraBold"/>
                <a:cs typeface="Poppins ExtraBold"/>
                <a:sym typeface="Poppins ExtraBold"/>
              </a:defRPr>
            </a:lvl4pPr>
            <a:lvl5pPr lvl="4" algn="ctr" rtl="0">
              <a:spcBef>
                <a:spcPts val="0"/>
              </a:spcBef>
              <a:spcAft>
                <a:spcPts val="0"/>
              </a:spcAft>
              <a:buNone/>
              <a:defRPr sz="1700">
                <a:solidFill>
                  <a:schemeClr val="lt1"/>
                </a:solidFill>
                <a:latin typeface="Poppins ExtraBold"/>
                <a:ea typeface="Poppins ExtraBold"/>
                <a:cs typeface="Poppins ExtraBold"/>
                <a:sym typeface="Poppins ExtraBold"/>
              </a:defRPr>
            </a:lvl5pPr>
            <a:lvl6pPr lvl="5" algn="ctr" rtl="0">
              <a:spcBef>
                <a:spcPts val="0"/>
              </a:spcBef>
              <a:spcAft>
                <a:spcPts val="0"/>
              </a:spcAft>
              <a:buNone/>
              <a:defRPr sz="1700">
                <a:solidFill>
                  <a:schemeClr val="lt1"/>
                </a:solidFill>
                <a:latin typeface="Poppins ExtraBold"/>
                <a:ea typeface="Poppins ExtraBold"/>
                <a:cs typeface="Poppins ExtraBold"/>
                <a:sym typeface="Poppins ExtraBold"/>
              </a:defRPr>
            </a:lvl6pPr>
            <a:lvl7pPr lvl="6" algn="ctr" rtl="0">
              <a:spcBef>
                <a:spcPts val="0"/>
              </a:spcBef>
              <a:spcAft>
                <a:spcPts val="0"/>
              </a:spcAft>
              <a:buNone/>
              <a:defRPr sz="1700">
                <a:solidFill>
                  <a:schemeClr val="lt1"/>
                </a:solidFill>
                <a:latin typeface="Poppins ExtraBold"/>
                <a:ea typeface="Poppins ExtraBold"/>
                <a:cs typeface="Poppins ExtraBold"/>
                <a:sym typeface="Poppins ExtraBold"/>
              </a:defRPr>
            </a:lvl7pPr>
            <a:lvl8pPr lvl="7" algn="ctr" rtl="0">
              <a:spcBef>
                <a:spcPts val="0"/>
              </a:spcBef>
              <a:spcAft>
                <a:spcPts val="0"/>
              </a:spcAft>
              <a:buNone/>
              <a:defRPr sz="1700">
                <a:solidFill>
                  <a:schemeClr val="lt1"/>
                </a:solidFill>
                <a:latin typeface="Poppins ExtraBold"/>
                <a:ea typeface="Poppins ExtraBold"/>
                <a:cs typeface="Poppins ExtraBold"/>
                <a:sym typeface="Poppins ExtraBold"/>
              </a:defRPr>
            </a:lvl8pPr>
            <a:lvl9pPr lvl="8" algn="ctr" rtl="0">
              <a:spcBef>
                <a:spcPts val="0"/>
              </a:spcBef>
              <a:spcAft>
                <a:spcPts val="0"/>
              </a:spcAft>
              <a:buNone/>
              <a:defRPr sz="1700">
                <a:solidFill>
                  <a:schemeClr val="lt1"/>
                </a:solidFill>
                <a:latin typeface="Poppins ExtraBold"/>
                <a:ea typeface="Poppins ExtraBold"/>
                <a:cs typeface="Poppins ExtraBold"/>
                <a:sym typeface="Poppins ExtraBold"/>
              </a:defRPr>
            </a:lvl9pPr>
          </a:lstStyle>
          <a:p>
            <a:endParaRPr/>
          </a:p>
        </p:txBody>
      </p:sp>
      <p:sp>
        <p:nvSpPr>
          <p:cNvPr id="718" name="Google Shape;718;p5"/>
          <p:cNvSpPr txBox="1">
            <a:spLocks noGrp="1"/>
          </p:cNvSpPr>
          <p:nvPr>
            <p:ph type="title"/>
          </p:nvPr>
        </p:nvSpPr>
        <p:spPr>
          <a:xfrm>
            <a:off x="5776925" y="490775"/>
            <a:ext cx="2653500" cy="622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19" name="Google Shape;719;p5"/>
          <p:cNvSpPr txBox="1">
            <a:spLocks noGrp="1"/>
          </p:cNvSpPr>
          <p:nvPr>
            <p:ph type="title" idx="3"/>
          </p:nvPr>
        </p:nvSpPr>
        <p:spPr>
          <a:xfrm>
            <a:off x="1737225" y="3023233"/>
            <a:ext cx="2525700" cy="5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400">
                <a:solidFill>
                  <a:schemeClr val="lt1"/>
                </a:solidFill>
                <a:latin typeface="Questrial"/>
                <a:ea typeface="Questrial"/>
                <a:cs typeface="Questrial"/>
                <a:sym typeface="Questrial"/>
              </a:defRPr>
            </a:lvl1pPr>
            <a:lvl2pPr lvl="1" algn="ctr">
              <a:spcBef>
                <a:spcPts val="0"/>
              </a:spcBef>
              <a:spcAft>
                <a:spcPts val="0"/>
              </a:spcAft>
              <a:buSzPts val="2800"/>
              <a:buNone/>
              <a:defRPr>
                <a:latin typeface="Questrial"/>
                <a:ea typeface="Questrial"/>
                <a:cs typeface="Questrial"/>
                <a:sym typeface="Questrial"/>
              </a:defRPr>
            </a:lvl2pPr>
            <a:lvl3pPr lvl="2" algn="ctr">
              <a:spcBef>
                <a:spcPts val="0"/>
              </a:spcBef>
              <a:spcAft>
                <a:spcPts val="0"/>
              </a:spcAft>
              <a:buSzPts val="2800"/>
              <a:buNone/>
              <a:defRPr>
                <a:latin typeface="Questrial"/>
                <a:ea typeface="Questrial"/>
                <a:cs typeface="Questrial"/>
                <a:sym typeface="Questrial"/>
              </a:defRPr>
            </a:lvl3pPr>
            <a:lvl4pPr lvl="3" algn="ctr">
              <a:spcBef>
                <a:spcPts val="0"/>
              </a:spcBef>
              <a:spcAft>
                <a:spcPts val="0"/>
              </a:spcAft>
              <a:buSzPts val="2800"/>
              <a:buNone/>
              <a:defRPr>
                <a:latin typeface="Questrial"/>
                <a:ea typeface="Questrial"/>
                <a:cs typeface="Questrial"/>
                <a:sym typeface="Questrial"/>
              </a:defRPr>
            </a:lvl4pPr>
            <a:lvl5pPr lvl="4" algn="ctr">
              <a:spcBef>
                <a:spcPts val="0"/>
              </a:spcBef>
              <a:spcAft>
                <a:spcPts val="0"/>
              </a:spcAft>
              <a:buSzPts val="2800"/>
              <a:buNone/>
              <a:defRPr>
                <a:latin typeface="Questrial"/>
                <a:ea typeface="Questrial"/>
                <a:cs typeface="Questrial"/>
                <a:sym typeface="Questrial"/>
              </a:defRPr>
            </a:lvl5pPr>
            <a:lvl6pPr lvl="5" algn="ctr">
              <a:spcBef>
                <a:spcPts val="0"/>
              </a:spcBef>
              <a:spcAft>
                <a:spcPts val="0"/>
              </a:spcAft>
              <a:buSzPts val="2800"/>
              <a:buNone/>
              <a:defRPr>
                <a:latin typeface="Questrial"/>
                <a:ea typeface="Questrial"/>
                <a:cs typeface="Questrial"/>
                <a:sym typeface="Questrial"/>
              </a:defRPr>
            </a:lvl6pPr>
            <a:lvl7pPr lvl="6" algn="ctr">
              <a:spcBef>
                <a:spcPts val="0"/>
              </a:spcBef>
              <a:spcAft>
                <a:spcPts val="0"/>
              </a:spcAft>
              <a:buSzPts val="2800"/>
              <a:buNone/>
              <a:defRPr>
                <a:latin typeface="Questrial"/>
                <a:ea typeface="Questrial"/>
                <a:cs typeface="Questrial"/>
                <a:sym typeface="Questrial"/>
              </a:defRPr>
            </a:lvl7pPr>
            <a:lvl8pPr lvl="7" algn="ctr">
              <a:spcBef>
                <a:spcPts val="0"/>
              </a:spcBef>
              <a:spcAft>
                <a:spcPts val="0"/>
              </a:spcAft>
              <a:buSzPts val="2800"/>
              <a:buNone/>
              <a:defRPr>
                <a:latin typeface="Questrial"/>
                <a:ea typeface="Questrial"/>
                <a:cs typeface="Questrial"/>
                <a:sym typeface="Questrial"/>
              </a:defRPr>
            </a:lvl8pPr>
            <a:lvl9pPr lvl="8" algn="ctr">
              <a:spcBef>
                <a:spcPts val="0"/>
              </a:spcBef>
              <a:spcAft>
                <a:spcPts val="0"/>
              </a:spcAft>
              <a:buSzPts val="2800"/>
              <a:buNone/>
              <a:defRPr>
                <a:latin typeface="Questrial"/>
                <a:ea typeface="Questrial"/>
                <a:cs typeface="Questrial"/>
                <a:sym typeface="Questrial"/>
              </a:defRPr>
            </a:lvl9pPr>
          </a:lstStyle>
          <a:p>
            <a:endParaRPr/>
          </a:p>
        </p:txBody>
      </p:sp>
      <p:sp>
        <p:nvSpPr>
          <p:cNvPr id="720" name="Google Shape;720;p5"/>
          <p:cNvSpPr txBox="1">
            <a:spLocks noGrp="1"/>
          </p:cNvSpPr>
          <p:nvPr>
            <p:ph type="title" idx="4"/>
          </p:nvPr>
        </p:nvSpPr>
        <p:spPr>
          <a:xfrm>
            <a:off x="4881075" y="3022450"/>
            <a:ext cx="2525700" cy="55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solidFill>
                  <a:schemeClr val="lt1"/>
                </a:solidFill>
                <a:latin typeface="Questrial"/>
                <a:ea typeface="Questrial"/>
                <a:cs typeface="Questrial"/>
                <a:sym typeface="Questrial"/>
              </a:defRPr>
            </a:lvl1pPr>
            <a:lvl2pPr lvl="1" algn="ctr" rtl="0">
              <a:spcBef>
                <a:spcPts val="0"/>
              </a:spcBef>
              <a:spcAft>
                <a:spcPts val="0"/>
              </a:spcAft>
              <a:buSzPts val="2800"/>
              <a:buNone/>
              <a:defRPr>
                <a:latin typeface="Questrial"/>
                <a:ea typeface="Questrial"/>
                <a:cs typeface="Questrial"/>
                <a:sym typeface="Questrial"/>
              </a:defRPr>
            </a:lvl2pPr>
            <a:lvl3pPr lvl="2" algn="ctr" rtl="0">
              <a:spcBef>
                <a:spcPts val="0"/>
              </a:spcBef>
              <a:spcAft>
                <a:spcPts val="0"/>
              </a:spcAft>
              <a:buSzPts val="2800"/>
              <a:buNone/>
              <a:defRPr>
                <a:latin typeface="Questrial"/>
                <a:ea typeface="Questrial"/>
                <a:cs typeface="Questrial"/>
                <a:sym typeface="Questrial"/>
              </a:defRPr>
            </a:lvl3pPr>
            <a:lvl4pPr lvl="3" algn="ctr" rtl="0">
              <a:spcBef>
                <a:spcPts val="0"/>
              </a:spcBef>
              <a:spcAft>
                <a:spcPts val="0"/>
              </a:spcAft>
              <a:buSzPts val="2800"/>
              <a:buNone/>
              <a:defRPr>
                <a:latin typeface="Questrial"/>
                <a:ea typeface="Questrial"/>
                <a:cs typeface="Questrial"/>
                <a:sym typeface="Questrial"/>
              </a:defRPr>
            </a:lvl4pPr>
            <a:lvl5pPr lvl="4" algn="ctr" rtl="0">
              <a:spcBef>
                <a:spcPts val="0"/>
              </a:spcBef>
              <a:spcAft>
                <a:spcPts val="0"/>
              </a:spcAft>
              <a:buSzPts val="2800"/>
              <a:buNone/>
              <a:defRPr>
                <a:latin typeface="Questrial"/>
                <a:ea typeface="Questrial"/>
                <a:cs typeface="Questrial"/>
                <a:sym typeface="Questrial"/>
              </a:defRPr>
            </a:lvl5pPr>
            <a:lvl6pPr lvl="5" algn="ctr" rtl="0">
              <a:spcBef>
                <a:spcPts val="0"/>
              </a:spcBef>
              <a:spcAft>
                <a:spcPts val="0"/>
              </a:spcAft>
              <a:buSzPts val="2800"/>
              <a:buNone/>
              <a:defRPr>
                <a:latin typeface="Questrial"/>
                <a:ea typeface="Questrial"/>
                <a:cs typeface="Questrial"/>
                <a:sym typeface="Questrial"/>
              </a:defRPr>
            </a:lvl6pPr>
            <a:lvl7pPr lvl="6" algn="ctr" rtl="0">
              <a:spcBef>
                <a:spcPts val="0"/>
              </a:spcBef>
              <a:spcAft>
                <a:spcPts val="0"/>
              </a:spcAft>
              <a:buSzPts val="2800"/>
              <a:buNone/>
              <a:defRPr>
                <a:latin typeface="Questrial"/>
                <a:ea typeface="Questrial"/>
                <a:cs typeface="Questrial"/>
                <a:sym typeface="Questrial"/>
              </a:defRPr>
            </a:lvl7pPr>
            <a:lvl8pPr lvl="7" algn="ctr" rtl="0">
              <a:spcBef>
                <a:spcPts val="0"/>
              </a:spcBef>
              <a:spcAft>
                <a:spcPts val="0"/>
              </a:spcAft>
              <a:buSzPts val="2800"/>
              <a:buNone/>
              <a:defRPr>
                <a:latin typeface="Questrial"/>
                <a:ea typeface="Questrial"/>
                <a:cs typeface="Questrial"/>
                <a:sym typeface="Questrial"/>
              </a:defRPr>
            </a:lvl8pPr>
            <a:lvl9pPr lvl="8" algn="ctr" rtl="0">
              <a:spcBef>
                <a:spcPts val="0"/>
              </a:spcBef>
              <a:spcAft>
                <a:spcPts val="0"/>
              </a:spcAft>
              <a:buSzPts val="2800"/>
              <a:buNone/>
              <a:defRPr>
                <a:latin typeface="Questrial"/>
                <a:ea typeface="Questrial"/>
                <a:cs typeface="Questrial"/>
                <a:sym typeface="Quest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1"/>
        </a:solidFill>
        <a:effectLst/>
      </p:bgPr>
    </p:bg>
    <p:spTree>
      <p:nvGrpSpPr>
        <p:cNvPr id="1" name="Shape 798"/>
        <p:cNvGrpSpPr/>
        <p:nvPr/>
      </p:nvGrpSpPr>
      <p:grpSpPr>
        <a:xfrm>
          <a:off x="0" y="0"/>
          <a:ext cx="0" cy="0"/>
          <a:chOff x="0" y="0"/>
          <a:chExt cx="0" cy="0"/>
        </a:xfrm>
      </p:grpSpPr>
      <p:sp>
        <p:nvSpPr>
          <p:cNvPr id="799" name="Google Shape;799;p7"/>
          <p:cNvSpPr/>
          <p:nvPr/>
        </p:nvSpPr>
        <p:spPr>
          <a:xfrm>
            <a:off x="7358225"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
          <p:cNvSpPr/>
          <p:nvPr/>
        </p:nvSpPr>
        <p:spPr>
          <a:xfrm>
            <a:off x="5604200" y="533981"/>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7"/>
          <p:cNvSpPr/>
          <p:nvPr/>
        </p:nvSpPr>
        <p:spPr>
          <a:xfrm>
            <a:off x="5604200" y="767694"/>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7"/>
          <p:cNvSpPr/>
          <p:nvPr/>
        </p:nvSpPr>
        <p:spPr>
          <a:xfrm>
            <a:off x="5604200"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
          <p:cNvSpPr/>
          <p:nvPr/>
        </p:nvSpPr>
        <p:spPr>
          <a:xfrm>
            <a:off x="5372809"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7"/>
          <p:cNvSpPr/>
          <p:nvPr/>
        </p:nvSpPr>
        <p:spPr>
          <a:xfrm>
            <a:off x="537280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7"/>
          <p:cNvSpPr/>
          <p:nvPr/>
        </p:nvSpPr>
        <p:spPr>
          <a:xfrm>
            <a:off x="5362380"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7"/>
          <p:cNvSpPr/>
          <p:nvPr/>
        </p:nvSpPr>
        <p:spPr>
          <a:xfrm>
            <a:off x="5119417" y="533981"/>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7"/>
          <p:cNvSpPr/>
          <p:nvPr/>
        </p:nvSpPr>
        <p:spPr>
          <a:xfrm>
            <a:off x="5119417" y="767694"/>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7"/>
          <p:cNvSpPr/>
          <p:nvPr/>
        </p:nvSpPr>
        <p:spPr>
          <a:xfrm>
            <a:off x="5119417"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7"/>
          <p:cNvSpPr/>
          <p:nvPr/>
        </p:nvSpPr>
        <p:spPr>
          <a:xfrm>
            <a:off x="4888026"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
          <p:cNvSpPr/>
          <p:nvPr/>
        </p:nvSpPr>
        <p:spPr>
          <a:xfrm>
            <a:off x="4888026"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
          <p:cNvSpPr/>
          <p:nvPr/>
        </p:nvSpPr>
        <p:spPr>
          <a:xfrm>
            <a:off x="4876454" y="1002055"/>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
          <p:cNvSpPr/>
          <p:nvPr/>
        </p:nvSpPr>
        <p:spPr>
          <a:xfrm>
            <a:off x="4634633" y="533981"/>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7"/>
          <p:cNvSpPr/>
          <p:nvPr/>
        </p:nvSpPr>
        <p:spPr>
          <a:xfrm>
            <a:off x="4634633" y="767733"/>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
          <p:cNvSpPr/>
          <p:nvPr/>
        </p:nvSpPr>
        <p:spPr>
          <a:xfrm>
            <a:off x="4634633" y="10016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7"/>
          <p:cNvSpPr/>
          <p:nvPr/>
        </p:nvSpPr>
        <p:spPr>
          <a:xfrm>
            <a:off x="44081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7"/>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7"/>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7"/>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7"/>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7"/>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7"/>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7"/>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7"/>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7"/>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7"/>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7"/>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7"/>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
          <p:cNvSpPr txBox="1">
            <a:spLocks noGrp="1"/>
          </p:cNvSpPr>
          <p:nvPr>
            <p:ph type="title"/>
          </p:nvPr>
        </p:nvSpPr>
        <p:spPr>
          <a:xfrm>
            <a:off x="5776925" y="490775"/>
            <a:ext cx="2653500" cy="622800"/>
          </a:xfrm>
          <a:prstGeom prst="rect">
            <a:avLst/>
          </a:prstGeom>
        </p:spPr>
        <p:txBody>
          <a:bodyPr spcFirstLastPara="1" wrap="square" lIns="91425" tIns="91425" rIns="91425" bIns="91425" anchor="ctr" anchorCtr="0">
            <a:noAutofit/>
          </a:bodyPr>
          <a:lstStyle>
            <a:lvl1pPr lvl="0" algn="r">
              <a:spcBef>
                <a:spcPts val="0"/>
              </a:spcBef>
              <a:spcAft>
                <a:spcPts val="0"/>
              </a:spcAft>
              <a:buSzPts val="2400"/>
              <a:buNone/>
              <a:defRPr sz="21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873" name="Google Shape;873;p7"/>
          <p:cNvSpPr txBox="1">
            <a:spLocks noGrp="1"/>
          </p:cNvSpPr>
          <p:nvPr>
            <p:ph type="body" idx="1"/>
          </p:nvPr>
        </p:nvSpPr>
        <p:spPr>
          <a:xfrm>
            <a:off x="713225" y="1350875"/>
            <a:ext cx="7717500" cy="32622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Clr>
                <a:srgbClr val="434343"/>
              </a:buClr>
              <a:buSzPts val="1200"/>
              <a:buFont typeface="Livvic"/>
              <a:buChar char="●"/>
              <a:defRPr sz="1200"/>
            </a:lvl1pPr>
            <a:lvl2pPr marL="914400" lvl="1" indent="-304800">
              <a:spcBef>
                <a:spcPts val="0"/>
              </a:spcBef>
              <a:spcAft>
                <a:spcPts val="0"/>
              </a:spcAft>
              <a:buClr>
                <a:srgbClr val="434343"/>
              </a:buClr>
              <a:buSzPts val="1200"/>
              <a:buFont typeface="Roboto Condensed Light"/>
              <a:buChar char="○"/>
              <a:defRPr/>
            </a:lvl2pPr>
            <a:lvl3pPr marL="1371600" lvl="2" indent="-304800">
              <a:spcBef>
                <a:spcPts val="1600"/>
              </a:spcBef>
              <a:spcAft>
                <a:spcPts val="0"/>
              </a:spcAft>
              <a:buClr>
                <a:srgbClr val="434343"/>
              </a:buClr>
              <a:buSzPts val="1200"/>
              <a:buFont typeface="Roboto Condensed Light"/>
              <a:buChar char="■"/>
              <a:defRPr/>
            </a:lvl3pPr>
            <a:lvl4pPr marL="1828800" lvl="3" indent="-304800">
              <a:spcBef>
                <a:spcPts val="1600"/>
              </a:spcBef>
              <a:spcAft>
                <a:spcPts val="0"/>
              </a:spcAft>
              <a:buClr>
                <a:srgbClr val="434343"/>
              </a:buClr>
              <a:buSzPts val="1200"/>
              <a:buFont typeface="Roboto Condensed Light"/>
              <a:buChar char="●"/>
              <a:defRPr/>
            </a:lvl4pPr>
            <a:lvl5pPr marL="2286000" lvl="4" indent="-304800">
              <a:spcBef>
                <a:spcPts val="1600"/>
              </a:spcBef>
              <a:spcAft>
                <a:spcPts val="0"/>
              </a:spcAft>
              <a:buClr>
                <a:srgbClr val="434343"/>
              </a:buClr>
              <a:buSzPts val="1200"/>
              <a:buFont typeface="Roboto Condensed Light"/>
              <a:buChar char="○"/>
              <a:defRPr/>
            </a:lvl5pPr>
            <a:lvl6pPr marL="2743200" lvl="5" indent="-304800">
              <a:spcBef>
                <a:spcPts val="1600"/>
              </a:spcBef>
              <a:spcAft>
                <a:spcPts val="0"/>
              </a:spcAft>
              <a:buClr>
                <a:srgbClr val="434343"/>
              </a:buClr>
              <a:buSzPts val="1200"/>
              <a:buFont typeface="Roboto Condensed Light"/>
              <a:buChar char="■"/>
              <a:defRPr/>
            </a:lvl6pPr>
            <a:lvl7pPr marL="3200400" lvl="6" indent="-304800">
              <a:spcBef>
                <a:spcPts val="1600"/>
              </a:spcBef>
              <a:spcAft>
                <a:spcPts val="0"/>
              </a:spcAft>
              <a:buClr>
                <a:srgbClr val="434343"/>
              </a:buClr>
              <a:buSzPts val="1200"/>
              <a:buFont typeface="Roboto Condensed Light"/>
              <a:buChar char="●"/>
              <a:defRPr/>
            </a:lvl7pPr>
            <a:lvl8pPr marL="3657600" lvl="7" indent="-304800">
              <a:spcBef>
                <a:spcPts val="1600"/>
              </a:spcBef>
              <a:spcAft>
                <a:spcPts val="0"/>
              </a:spcAft>
              <a:buClr>
                <a:srgbClr val="434343"/>
              </a:buClr>
              <a:buSzPts val="1200"/>
              <a:buFont typeface="Roboto Condensed Light"/>
              <a:buChar char="○"/>
              <a:defRPr/>
            </a:lvl8pPr>
            <a:lvl9pPr marL="4114800" lvl="8" indent="-304800">
              <a:spcBef>
                <a:spcPts val="1600"/>
              </a:spcBef>
              <a:spcAft>
                <a:spcPts val="1600"/>
              </a:spcAft>
              <a:buClr>
                <a:srgbClr val="434343"/>
              </a:buClr>
              <a:buSzPts val="1200"/>
              <a:buFont typeface="Roboto Condensed Light"/>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874"/>
        <p:cNvGrpSpPr/>
        <p:nvPr/>
      </p:nvGrpSpPr>
      <p:grpSpPr>
        <a:xfrm>
          <a:off x="0" y="0"/>
          <a:ext cx="0" cy="0"/>
          <a:chOff x="0" y="0"/>
          <a:chExt cx="0" cy="0"/>
        </a:xfrm>
      </p:grpSpPr>
      <p:sp>
        <p:nvSpPr>
          <p:cNvPr id="875" name="Google Shape;875;p8"/>
          <p:cNvSpPr/>
          <p:nvPr/>
        </p:nvSpPr>
        <p:spPr>
          <a:xfrm>
            <a:off x="9021139" y="4498185"/>
            <a:ext cx="74074" cy="63607"/>
          </a:xfrm>
          <a:custGeom>
            <a:avLst/>
            <a:gdLst/>
            <a:ahLst/>
            <a:cxnLst/>
            <a:rect l="l" t="t" r="r" b="b"/>
            <a:pathLst>
              <a:path w="1946" h="1671" extrusionOk="0">
                <a:moveTo>
                  <a:pt x="1099" y="0"/>
                </a:moveTo>
                <a:cubicBezTo>
                  <a:pt x="893" y="0"/>
                  <a:pt x="685" y="75"/>
                  <a:pt x="517" y="242"/>
                </a:cubicBezTo>
                <a:cubicBezTo>
                  <a:pt x="0" y="759"/>
                  <a:pt x="396" y="1671"/>
                  <a:pt x="1125" y="1671"/>
                </a:cubicBezTo>
                <a:cubicBezTo>
                  <a:pt x="1581" y="1640"/>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8"/>
          <p:cNvSpPr/>
          <p:nvPr/>
        </p:nvSpPr>
        <p:spPr>
          <a:xfrm>
            <a:off x="9021139" y="4731860"/>
            <a:ext cx="74074" cy="62503"/>
          </a:xfrm>
          <a:custGeom>
            <a:avLst/>
            <a:gdLst/>
            <a:ahLst/>
            <a:cxnLst/>
            <a:rect l="l" t="t" r="r" b="b"/>
            <a:pathLst>
              <a:path w="1946" h="1642" extrusionOk="0">
                <a:moveTo>
                  <a:pt x="1099" y="1"/>
                </a:moveTo>
                <a:cubicBezTo>
                  <a:pt x="893" y="1"/>
                  <a:pt x="685" y="76"/>
                  <a:pt x="517" y="243"/>
                </a:cubicBezTo>
                <a:cubicBezTo>
                  <a:pt x="0" y="760"/>
                  <a:pt x="396" y="1641"/>
                  <a:pt x="1125" y="1641"/>
                </a:cubicBezTo>
                <a:cubicBezTo>
                  <a:pt x="1581" y="1641"/>
                  <a:pt x="1946" y="1277"/>
                  <a:pt x="1946" y="821"/>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8"/>
          <p:cNvSpPr/>
          <p:nvPr/>
        </p:nvSpPr>
        <p:spPr>
          <a:xfrm>
            <a:off x="9021139" y="4965611"/>
            <a:ext cx="74074" cy="63607"/>
          </a:xfrm>
          <a:custGeom>
            <a:avLst/>
            <a:gdLst/>
            <a:ahLst/>
            <a:cxnLst/>
            <a:rect l="l" t="t" r="r" b="b"/>
            <a:pathLst>
              <a:path w="1946" h="1671" extrusionOk="0">
                <a:moveTo>
                  <a:pt x="1108" y="1"/>
                </a:moveTo>
                <a:cubicBezTo>
                  <a:pt x="904" y="1"/>
                  <a:pt x="693" y="76"/>
                  <a:pt x="517" y="242"/>
                </a:cubicBezTo>
                <a:cubicBezTo>
                  <a:pt x="0" y="759"/>
                  <a:pt x="396" y="1671"/>
                  <a:pt x="1125" y="1671"/>
                </a:cubicBezTo>
                <a:cubicBezTo>
                  <a:pt x="1581" y="1671"/>
                  <a:pt x="1946" y="1306"/>
                  <a:pt x="1946" y="850"/>
                </a:cubicBezTo>
                <a:cubicBezTo>
                  <a:pt x="1946" y="335"/>
                  <a:pt x="1540" y="1"/>
                  <a:pt x="1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8"/>
          <p:cNvSpPr/>
          <p:nvPr/>
        </p:nvSpPr>
        <p:spPr>
          <a:xfrm>
            <a:off x="8779319" y="4498185"/>
            <a:ext cx="72933" cy="63607"/>
          </a:xfrm>
          <a:custGeom>
            <a:avLst/>
            <a:gdLst/>
            <a:ahLst/>
            <a:cxnLst/>
            <a:rect l="l" t="t" r="r" b="b"/>
            <a:pathLst>
              <a:path w="1916" h="1671" extrusionOk="0">
                <a:moveTo>
                  <a:pt x="1092" y="0"/>
                </a:moveTo>
                <a:cubicBezTo>
                  <a:pt x="890" y="0"/>
                  <a:pt x="685" y="75"/>
                  <a:pt x="517" y="242"/>
                </a:cubicBezTo>
                <a:cubicBezTo>
                  <a:pt x="1" y="759"/>
                  <a:pt x="365" y="1671"/>
                  <a:pt x="1095" y="1671"/>
                </a:cubicBezTo>
                <a:cubicBezTo>
                  <a:pt x="1551" y="1640"/>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8"/>
          <p:cNvSpPr/>
          <p:nvPr/>
        </p:nvSpPr>
        <p:spPr>
          <a:xfrm>
            <a:off x="8779661" y="4731898"/>
            <a:ext cx="72590" cy="62503"/>
          </a:xfrm>
          <a:custGeom>
            <a:avLst/>
            <a:gdLst/>
            <a:ahLst/>
            <a:cxnLst/>
            <a:rect l="l" t="t" r="r" b="b"/>
            <a:pathLst>
              <a:path w="1907" h="1642" extrusionOk="0">
                <a:moveTo>
                  <a:pt x="1079" y="1"/>
                </a:moveTo>
                <a:cubicBezTo>
                  <a:pt x="879" y="1"/>
                  <a:pt x="675" y="76"/>
                  <a:pt x="508" y="242"/>
                </a:cubicBezTo>
                <a:cubicBezTo>
                  <a:pt x="0" y="750"/>
                  <a:pt x="345" y="1641"/>
                  <a:pt x="1051" y="1641"/>
                </a:cubicBezTo>
                <a:cubicBezTo>
                  <a:pt x="1062" y="1641"/>
                  <a:pt x="1074" y="1641"/>
                  <a:pt x="1086" y="1640"/>
                </a:cubicBezTo>
                <a:cubicBezTo>
                  <a:pt x="1542" y="1640"/>
                  <a:pt x="1907" y="1276"/>
                  <a:pt x="1907" y="850"/>
                </a:cubicBezTo>
                <a:cubicBezTo>
                  <a:pt x="1907" y="335"/>
                  <a:pt x="1501" y="1"/>
                  <a:pt x="10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8"/>
          <p:cNvSpPr/>
          <p:nvPr/>
        </p:nvSpPr>
        <p:spPr>
          <a:xfrm>
            <a:off x="8779319" y="4965611"/>
            <a:ext cx="72933" cy="63607"/>
          </a:xfrm>
          <a:custGeom>
            <a:avLst/>
            <a:gdLst/>
            <a:ahLst/>
            <a:cxnLst/>
            <a:rect l="l" t="t" r="r" b="b"/>
            <a:pathLst>
              <a:path w="1916" h="1671" extrusionOk="0">
                <a:moveTo>
                  <a:pt x="1088" y="1"/>
                </a:moveTo>
                <a:cubicBezTo>
                  <a:pt x="888" y="1"/>
                  <a:pt x="684" y="76"/>
                  <a:pt x="517" y="242"/>
                </a:cubicBezTo>
                <a:cubicBezTo>
                  <a:pt x="1" y="759"/>
                  <a:pt x="365" y="1671"/>
                  <a:pt x="1095" y="1671"/>
                </a:cubicBezTo>
                <a:cubicBezTo>
                  <a:pt x="1551" y="1671"/>
                  <a:pt x="1916" y="1306"/>
                  <a:pt x="1916" y="850"/>
                </a:cubicBezTo>
                <a:cubicBezTo>
                  <a:pt x="1916" y="335"/>
                  <a:pt x="1510" y="1"/>
                  <a:pt x="10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8"/>
          <p:cNvSpPr/>
          <p:nvPr/>
        </p:nvSpPr>
        <p:spPr>
          <a:xfrm>
            <a:off x="8546785" y="4498147"/>
            <a:ext cx="63645" cy="62503"/>
          </a:xfrm>
          <a:custGeom>
            <a:avLst/>
            <a:gdLst/>
            <a:ahLst/>
            <a:cxnLst/>
            <a:rect l="l" t="t" r="r" b="b"/>
            <a:pathLst>
              <a:path w="1672" h="1642" extrusionOk="0">
                <a:moveTo>
                  <a:pt x="821" y="0"/>
                </a:moveTo>
                <a:cubicBezTo>
                  <a:pt x="365" y="0"/>
                  <a:pt x="0" y="365"/>
                  <a:pt x="0" y="821"/>
                </a:cubicBezTo>
                <a:cubicBezTo>
                  <a:pt x="0" y="1277"/>
                  <a:pt x="365" y="1641"/>
                  <a:pt x="821" y="1641"/>
                </a:cubicBezTo>
                <a:cubicBezTo>
                  <a:pt x="1277" y="1641"/>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8"/>
          <p:cNvSpPr/>
          <p:nvPr/>
        </p:nvSpPr>
        <p:spPr>
          <a:xfrm>
            <a:off x="8546785" y="4731822"/>
            <a:ext cx="63645" cy="62541"/>
          </a:xfrm>
          <a:custGeom>
            <a:avLst/>
            <a:gdLst/>
            <a:ahLst/>
            <a:cxnLst/>
            <a:rect l="l" t="t" r="r" b="b"/>
            <a:pathLst>
              <a:path w="1672" h="1643" extrusionOk="0">
                <a:moveTo>
                  <a:pt x="821" y="1"/>
                </a:moveTo>
                <a:cubicBezTo>
                  <a:pt x="365" y="1"/>
                  <a:pt x="0" y="366"/>
                  <a:pt x="0" y="822"/>
                </a:cubicBezTo>
                <a:cubicBezTo>
                  <a:pt x="0" y="1278"/>
                  <a:pt x="365" y="1642"/>
                  <a:pt x="821" y="1642"/>
                </a:cubicBezTo>
                <a:cubicBezTo>
                  <a:pt x="1277" y="1642"/>
                  <a:pt x="1672" y="1278"/>
                  <a:pt x="1672" y="822"/>
                </a:cubicBezTo>
                <a:cubicBezTo>
                  <a:pt x="1672" y="36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8"/>
          <p:cNvSpPr/>
          <p:nvPr/>
        </p:nvSpPr>
        <p:spPr>
          <a:xfrm>
            <a:off x="8546785" y="4965535"/>
            <a:ext cx="63645" cy="63683"/>
          </a:xfrm>
          <a:custGeom>
            <a:avLst/>
            <a:gdLst/>
            <a:ahLst/>
            <a:cxnLst/>
            <a:rect l="l" t="t" r="r" b="b"/>
            <a:pathLst>
              <a:path w="1672" h="1673" extrusionOk="0">
                <a:moveTo>
                  <a:pt x="821" y="1"/>
                </a:moveTo>
                <a:cubicBezTo>
                  <a:pt x="365" y="1"/>
                  <a:pt x="0" y="396"/>
                  <a:pt x="0" y="852"/>
                </a:cubicBezTo>
                <a:cubicBezTo>
                  <a:pt x="0" y="1308"/>
                  <a:pt x="365" y="1673"/>
                  <a:pt x="821" y="1673"/>
                </a:cubicBezTo>
                <a:cubicBezTo>
                  <a:pt x="1277" y="1673"/>
                  <a:pt x="1672" y="1308"/>
                  <a:pt x="1672" y="852"/>
                </a:cubicBezTo>
                <a:cubicBezTo>
                  <a:pt x="1672" y="39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8"/>
          <p:cNvSpPr/>
          <p:nvPr/>
        </p:nvSpPr>
        <p:spPr>
          <a:xfrm>
            <a:off x="8293393" y="4498185"/>
            <a:ext cx="74074" cy="63607"/>
          </a:xfrm>
          <a:custGeom>
            <a:avLst/>
            <a:gdLst/>
            <a:ahLst/>
            <a:cxnLst/>
            <a:rect l="l" t="t" r="r" b="b"/>
            <a:pathLst>
              <a:path w="1946" h="1671" extrusionOk="0">
                <a:moveTo>
                  <a:pt x="1099" y="0"/>
                </a:moveTo>
                <a:cubicBezTo>
                  <a:pt x="893" y="0"/>
                  <a:pt x="685" y="75"/>
                  <a:pt x="517" y="242"/>
                </a:cubicBezTo>
                <a:cubicBezTo>
                  <a:pt x="1" y="759"/>
                  <a:pt x="396" y="1671"/>
                  <a:pt x="1125" y="1671"/>
                </a:cubicBezTo>
                <a:cubicBezTo>
                  <a:pt x="1581" y="1640"/>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8"/>
          <p:cNvSpPr/>
          <p:nvPr/>
        </p:nvSpPr>
        <p:spPr>
          <a:xfrm>
            <a:off x="8293393" y="4731860"/>
            <a:ext cx="74074" cy="62503"/>
          </a:xfrm>
          <a:custGeom>
            <a:avLst/>
            <a:gdLst/>
            <a:ahLst/>
            <a:cxnLst/>
            <a:rect l="l" t="t" r="r" b="b"/>
            <a:pathLst>
              <a:path w="1946" h="1642" extrusionOk="0">
                <a:moveTo>
                  <a:pt x="1099" y="1"/>
                </a:moveTo>
                <a:cubicBezTo>
                  <a:pt x="893" y="1"/>
                  <a:pt x="685" y="76"/>
                  <a:pt x="517" y="243"/>
                </a:cubicBezTo>
                <a:cubicBezTo>
                  <a:pt x="1" y="760"/>
                  <a:pt x="396" y="1641"/>
                  <a:pt x="1125" y="1641"/>
                </a:cubicBezTo>
                <a:cubicBezTo>
                  <a:pt x="1581" y="1641"/>
                  <a:pt x="1946" y="1277"/>
                  <a:pt x="1946" y="821"/>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8"/>
          <p:cNvSpPr/>
          <p:nvPr/>
        </p:nvSpPr>
        <p:spPr>
          <a:xfrm>
            <a:off x="8293393" y="4965611"/>
            <a:ext cx="74074" cy="63607"/>
          </a:xfrm>
          <a:custGeom>
            <a:avLst/>
            <a:gdLst/>
            <a:ahLst/>
            <a:cxnLst/>
            <a:rect l="l" t="t" r="r" b="b"/>
            <a:pathLst>
              <a:path w="1946" h="1671" extrusionOk="0">
                <a:moveTo>
                  <a:pt x="1109" y="1"/>
                </a:moveTo>
                <a:cubicBezTo>
                  <a:pt x="904" y="1"/>
                  <a:pt x="693" y="76"/>
                  <a:pt x="517" y="242"/>
                </a:cubicBezTo>
                <a:cubicBezTo>
                  <a:pt x="1" y="759"/>
                  <a:pt x="396" y="1671"/>
                  <a:pt x="1125" y="1671"/>
                </a:cubicBezTo>
                <a:cubicBezTo>
                  <a:pt x="1581" y="1671"/>
                  <a:pt x="1946" y="1306"/>
                  <a:pt x="1946" y="850"/>
                </a:cubicBezTo>
                <a:cubicBezTo>
                  <a:pt x="1946" y="335"/>
                  <a:pt x="1540" y="1"/>
                  <a:pt x="11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8"/>
          <p:cNvSpPr/>
          <p:nvPr/>
        </p:nvSpPr>
        <p:spPr>
          <a:xfrm>
            <a:off x="8051572" y="4498185"/>
            <a:ext cx="72933" cy="63607"/>
          </a:xfrm>
          <a:custGeom>
            <a:avLst/>
            <a:gdLst/>
            <a:ahLst/>
            <a:cxnLst/>
            <a:rect l="l" t="t" r="r" b="b"/>
            <a:pathLst>
              <a:path w="1916" h="1671" extrusionOk="0">
                <a:moveTo>
                  <a:pt x="1092" y="0"/>
                </a:moveTo>
                <a:cubicBezTo>
                  <a:pt x="890" y="0"/>
                  <a:pt x="685" y="75"/>
                  <a:pt x="518" y="242"/>
                </a:cubicBezTo>
                <a:cubicBezTo>
                  <a:pt x="1" y="759"/>
                  <a:pt x="366" y="1671"/>
                  <a:pt x="1095" y="1671"/>
                </a:cubicBezTo>
                <a:cubicBezTo>
                  <a:pt x="1551" y="1640"/>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8"/>
          <p:cNvSpPr/>
          <p:nvPr/>
        </p:nvSpPr>
        <p:spPr>
          <a:xfrm>
            <a:off x="8051572" y="4731860"/>
            <a:ext cx="72933" cy="62503"/>
          </a:xfrm>
          <a:custGeom>
            <a:avLst/>
            <a:gdLst/>
            <a:ahLst/>
            <a:cxnLst/>
            <a:rect l="l" t="t" r="r" b="b"/>
            <a:pathLst>
              <a:path w="1916" h="1642" extrusionOk="0">
                <a:moveTo>
                  <a:pt x="1092" y="1"/>
                </a:moveTo>
                <a:cubicBezTo>
                  <a:pt x="890" y="1"/>
                  <a:pt x="685" y="76"/>
                  <a:pt x="518" y="243"/>
                </a:cubicBezTo>
                <a:cubicBezTo>
                  <a:pt x="1" y="760"/>
                  <a:pt x="366" y="1641"/>
                  <a:pt x="1095" y="1641"/>
                </a:cubicBezTo>
                <a:cubicBezTo>
                  <a:pt x="1551" y="1641"/>
                  <a:pt x="1916" y="1277"/>
                  <a:pt x="1916" y="821"/>
                </a:cubicBezTo>
                <a:cubicBezTo>
                  <a:pt x="1916" y="327"/>
                  <a:pt x="1513"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8"/>
          <p:cNvSpPr/>
          <p:nvPr/>
        </p:nvSpPr>
        <p:spPr>
          <a:xfrm>
            <a:off x="8051572" y="4965611"/>
            <a:ext cx="72933" cy="63607"/>
          </a:xfrm>
          <a:custGeom>
            <a:avLst/>
            <a:gdLst/>
            <a:ahLst/>
            <a:cxnLst/>
            <a:rect l="l" t="t" r="r" b="b"/>
            <a:pathLst>
              <a:path w="1916" h="1671" extrusionOk="0">
                <a:moveTo>
                  <a:pt x="1088" y="1"/>
                </a:moveTo>
                <a:cubicBezTo>
                  <a:pt x="888" y="1"/>
                  <a:pt x="684" y="76"/>
                  <a:pt x="518" y="242"/>
                </a:cubicBezTo>
                <a:cubicBezTo>
                  <a:pt x="1" y="759"/>
                  <a:pt x="366" y="1671"/>
                  <a:pt x="1095" y="1671"/>
                </a:cubicBezTo>
                <a:cubicBezTo>
                  <a:pt x="1551" y="1671"/>
                  <a:pt x="1916" y="1306"/>
                  <a:pt x="1916" y="850"/>
                </a:cubicBezTo>
                <a:cubicBezTo>
                  <a:pt x="1916" y="335"/>
                  <a:pt x="1510" y="1"/>
                  <a:pt x="10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8"/>
          <p:cNvSpPr/>
          <p:nvPr/>
        </p:nvSpPr>
        <p:spPr>
          <a:xfrm>
            <a:off x="7808610" y="4498185"/>
            <a:ext cx="74113" cy="63607"/>
          </a:xfrm>
          <a:custGeom>
            <a:avLst/>
            <a:gdLst/>
            <a:ahLst/>
            <a:cxnLst/>
            <a:rect l="l" t="t" r="r" b="b"/>
            <a:pathLst>
              <a:path w="1947" h="1671" extrusionOk="0">
                <a:moveTo>
                  <a:pt x="1099" y="0"/>
                </a:moveTo>
                <a:cubicBezTo>
                  <a:pt x="894" y="0"/>
                  <a:pt x="685" y="75"/>
                  <a:pt x="517" y="242"/>
                </a:cubicBezTo>
                <a:cubicBezTo>
                  <a:pt x="1" y="759"/>
                  <a:pt x="365" y="1640"/>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8"/>
          <p:cNvSpPr/>
          <p:nvPr/>
        </p:nvSpPr>
        <p:spPr>
          <a:xfrm>
            <a:off x="7808610" y="4731860"/>
            <a:ext cx="74113" cy="62503"/>
          </a:xfrm>
          <a:custGeom>
            <a:avLst/>
            <a:gdLst/>
            <a:ahLst/>
            <a:cxnLst/>
            <a:rect l="l" t="t" r="r" b="b"/>
            <a:pathLst>
              <a:path w="1947" h="1642" extrusionOk="0">
                <a:moveTo>
                  <a:pt x="1099" y="1"/>
                </a:moveTo>
                <a:cubicBezTo>
                  <a:pt x="894" y="1"/>
                  <a:pt x="685" y="76"/>
                  <a:pt x="517" y="243"/>
                </a:cubicBezTo>
                <a:cubicBezTo>
                  <a:pt x="1" y="760"/>
                  <a:pt x="365" y="1641"/>
                  <a:pt x="1095" y="1641"/>
                </a:cubicBezTo>
                <a:cubicBezTo>
                  <a:pt x="1551" y="1641"/>
                  <a:pt x="1946" y="1277"/>
                  <a:pt x="1946" y="821"/>
                </a:cubicBezTo>
                <a:cubicBezTo>
                  <a:pt x="1946" y="327"/>
                  <a:pt x="1529" y="1"/>
                  <a:pt x="1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8"/>
          <p:cNvSpPr/>
          <p:nvPr/>
        </p:nvSpPr>
        <p:spPr>
          <a:xfrm>
            <a:off x="7808610" y="4965611"/>
            <a:ext cx="74113" cy="63607"/>
          </a:xfrm>
          <a:custGeom>
            <a:avLst/>
            <a:gdLst/>
            <a:ahLst/>
            <a:cxnLst/>
            <a:rect l="l" t="t" r="r" b="b"/>
            <a:pathLst>
              <a:path w="1947" h="1671" extrusionOk="0">
                <a:moveTo>
                  <a:pt x="1095" y="1"/>
                </a:moveTo>
                <a:cubicBezTo>
                  <a:pt x="891" y="1"/>
                  <a:pt x="684" y="76"/>
                  <a:pt x="517" y="242"/>
                </a:cubicBezTo>
                <a:cubicBezTo>
                  <a:pt x="1" y="759"/>
                  <a:pt x="365" y="1671"/>
                  <a:pt x="1095" y="1671"/>
                </a:cubicBezTo>
                <a:cubicBezTo>
                  <a:pt x="1551" y="1671"/>
                  <a:pt x="1946" y="1306"/>
                  <a:pt x="1946" y="850"/>
                </a:cubicBezTo>
                <a:cubicBezTo>
                  <a:pt x="1946" y="335"/>
                  <a:pt x="1526"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8"/>
          <p:cNvSpPr/>
          <p:nvPr/>
        </p:nvSpPr>
        <p:spPr>
          <a:xfrm>
            <a:off x="7566827" y="4498185"/>
            <a:ext cx="72894" cy="63607"/>
          </a:xfrm>
          <a:custGeom>
            <a:avLst/>
            <a:gdLst/>
            <a:ahLst/>
            <a:cxnLst/>
            <a:rect l="l" t="t" r="r" b="b"/>
            <a:pathLst>
              <a:path w="1915" h="1671" extrusionOk="0">
                <a:moveTo>
                  <a:pt x="1091" y="0"/>
                </a:moveTo>
                <a:cubicBezTo>
                  <a:pt x="890" y="0"/>
                  <a:pt x="684" y="75"/>
                  <a:pt x="517" y="242"/>
                </a:cubicBezTo>
                <a:cubicBezTo>
                  <a:pt x="0" y="759"/>
                  <a:pt x="365" y="1671"/>
                  <a:pt x="1094" y="1671"/>
                </a:cubicBezTo>
                <a:cubicBezTo>
                  <a:pt x="1550" y="1640"/>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8"/>
          <p:cNvSpPr/>
          <p:nvPr/>
        </p:nvSpPr>
        <p:spPr>
          <a:xfrm>
            <a:off x="7566827" y="4731860"/>
            <a:ext cx="72894" cy="62503"/>
          </a:xfrm>
          <a:custGeom>
            <a:avLst/>
            <a:gdLst/>
            <a:ahLst/>
            <a:cxnLst/>
            <a:rect l="l" t="t" r="r" b="b"/>
            <a:pathLst>
              <a:path w="1915" h="1642" extrusionOk="0">
                <a:moveTo>
                  <a:pt x="1091" y="1"/>
                </a:moveTo>
                <a:cubicBezTo>
                  <a:pt x="890" y="1"/>
                  <a:pt x="684" y="76"/>
                  <a:pt x="517" y="243"/>
                </a:cubicBezTo>
                <a:cubicBezTo>
                  <a:pt x="0" y="760"/>
                  <a:pt x="365" y="1641"/>
                  <a:pt x="1094" y="1641"/>
                </a:cubicBezTo>
                <a:cubicBezTo>
                  <a:pt x="1550" y="1641"/>
                  <a:pt x="1915" y="1277"/>
                  <a:pt x="1915" y="821"/>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8"/>
          <p:cNvSpPr/>
          <p:nvPr/>
        </p:nvSpPr>
        <p:spPr>
          <a:xfrm>
            <a:off x="7566827" y="4965611"/>
            <a:ext cx="72894" cy="63607"/>
          </a:xfrm>
          <a:custGeom>
            <a:avLst/>
            <a:gdLst/>
            <a:ahLst/>
            <a:cxnLst/>
            <a:rect l="l" t="t" r="r" b="b"/>
            <a:pathLst>
              <a:path w="1915" h="1671" extrusionOk="0">
                <a:moveTo>
                  <a:pt x="1087" y="1"/>
                </a:moveTo>
                <a:cubicBezTo>
                  <a:pt x="887" y="1"/>
                  <a:pt x="683" y="76"/>
                  <a:pt x="517" y="242"/>
                </a:cubicBezTo>
                <a:cubicBezTo>
                  <a:pt x="0" y="759"/>
                  <a:pt x="365" y="1671"/>
                  <a:pt x="1094" y="1671"/>
                </a:cubicBezTo>
                <a:cubicBezTo>
                  <a:pt x="1550" y="1671"/>
                  <a:pt x="1915" y="1306"/>
                  <a:pt x="1915" y="850"/>
                </a:cubicBezTo>
                <a:cubicBezTo>
                  <a:pt x="1915" y="335"/>
                  <a:pt x="1509" y="1"/>
                  <a:pt x="10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8"/>
          <p:cNvSpPr/>
          <p:nvPr/>
        </p:nvSpPr>
        <p:spPr>
          <a:xfrm>
            <a:off x="7334256" y="4498147"/>
            <a:ext cx="62503" cy="62503"/>
          </a:xfrm>
          <a:custGeom>
            <a:avLst/>
            <a:gdLst/>
            <a:ahLst/>
            <a:cxnLst/>
            <a:rect l="l" t="t" r="r" b="b"/>
            <a:pathLst>
              <a:path w="1642" h="1642" extrusionOk="0">
                <a:moveTo>
                  <a:pt x="821" y="0"/>
                </a:moveTo>
                <a:cubicBezTo>
                  <a:pt x="365" y="0"/>
                  <a:pt x="1" y="365"/>
                  <a:pt x="1" y="821"/>
                </a:cubicBezTo>
                <a:cubicBezTo>
                  <a:pt x="1" y="1277"/>
                  <a:pt x="365" y="1641"/>
                  <a:pt x="821" y="1641"/>
                </a:cubicBezTo>
                <a:cubicBezTo>
                  <a:pt x="1277" y="1641"/>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8"/>
          <p:cNvSpPr/>
          <p:nvPr/>
        </p:nvSpPr>
        <p:spPr>
          <a:xfrm>
            <a:off x="7334256" y="4731822"/>
            <a:ext cx="62503" cy="62541"/>
          </a:xfrm>
          <a:custGeom>
            <a:avLst/>
            <a:gdLst/>
            <a:ahLst/>
            <a:cxnLst/>
            <a:rect l="l" t="t" r="r" b="b"/>
            <a:pathLst>
              <a:path w="1642" h="1643" extrusionOk="0">
                <a:moveTo>
                  <a:pt x="821" y="1"/>
                </a:moveTo>
                <a:cubicBezTo>
                  <a:pt x="365" y="1"/>
                  <a:pt x="1" y="366"/>
                  <a:pt x="1" y="822"/>
                </a:cubicBezTo>
                <a:cubicBezTo>
                  <a:pt x="1" y="1278"/>
                  <a:pt x="365" y="1642"/>
                  <a:pt x="821" y="1642"/>
                </a:cubicBezTo>
                <a:cubicBezTo>
                  <a:pt x="1277" y="1642"/>
                  <a:pt x="1642" y="1278"/>
                  <a:pt x="1642" y="822"/>
                </a:cubicBezTo>
                <a:cubicBezTo>
                  <a:pt x="1642" y="36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8"/>
          <p:cNvSpPr/>
          <p:nvPr/>
        </p:nvSpPr>
        <p:spPr>
          <a:xfrm>
            <a:off x="7334256" y="4965535"/>
            <a:ext cx="62503" cy="63683"/>
          </a:xfrm>
          <a:custGeom>
            <a:avLst/>
            <a:gdLst/>
            <a:ahLst/>
            <a:cxnLst/>
            <a:rect l="l" t="t" r="r" b="b"/>
            <a:pathLst>
              <a:path w="1642" h="1673" extrusionOk="0">
                <a:moveTo>
                  <a:pt x="821" y="1"/>
                </a:moveTo>
                <a:cubicBezTo>
                  <a:pt x="365" y="1"/>
                  <a:pt x="1" y="396"/>
                  <a:pt x="1" y="852"/>
                </a:cubicBezTo>
                <a:cubicBezTo>
                  <a:pt x="1" y="1308"/>
                  <a:pt x="365" y="1673"/>
                  <a:pt x="821" y="1673"/>
                </a:cubicBezTo>
                <a:cubicBezTo>
                  <a:pt x="1277" y="1673"/>
                  <a:pt x="1642" y="1308"/>
                  <a:pt x="1642" y="852"/>
                </a:cubicBezTo>
                <a:cubicBezTo>
                  <a:pt x="1642" y="39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8"/>
          <p:cNvSpPr/>
          <p:nvPr/>
        </p:nvSpPr>
        <p:spPr>
          <a:xfrm>
            <a:off x="7080863" y="4498185"/>
            <a:ext cx="74113" cy="63607"/>
          </a:xfrm>
          <a:custGeom>
            <a:avLst/>
            <a:gdLst/>
            <a:ahLst/>
            <a:cxnLst/>
            <a:rect l="l" t="t" r="r" b="b"/>
            <a:pathLst>
              <a:path w="1947" h="1671" extrusionOk="0">
                <a:moveTo>
                  <a:pt x="1100" y="0"/>
                </a:moveTo>
                <a:cubicBezTo>
                  <a:pt x="894" y="0"/>
                  <a:pt x="685" y="75"/>
                  <a:pt x="518" y="242"/>
                </a:cubicBezTo>
                <a:cubicBezTo>
                  <a:pt x="1" y="759"/>
                  <a:pt x="366" y="1671"/>
                  <a:pt x="1095" y="1671"/>
                </a:cubicBezTo>
                <a:cubicBezTo>
                  <a:pt x="1551" y="167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8"/>
          <p:cNvSpPr/>
          <p:nvPr/>
        </p:nvSpPr>
        <p:spPr>
          <a:xfrm>
            <a:off x="7080863" y="4731898"/>
            <a:ext cx="74113" cy="62465"/>
          </a:xfrm>
          <a:custGeom>
            <a:avLst/>
            <a:gdLst/>
            <a:ahLst/>
            <a:cxnLst/>
            <a:rect l="l" t="t" r="r" b="b"/>
            <a:pathLst>
              <a:path w="1947" h="1641" extrusionOk="0">
                <a:moveTo>
                  <a:pt x="1095" y="1"/>
                </a:moveTo>
                <a:cubicBezTo>
                  <a:pt x="891" y="1"/>
                  <a:pt x="684" y="76"/>
                  <a:pt x="518" y="242"/>
                </a:cubicBezTo>
                <a:cubicBezTo>
                  <a:pt x="1" y="759"/>
                  <a:pt x="366" y="1640"/>
                  <a:pt x="1095" y="1640"/>
                </a:cubicBezTo>
                <a:cubicBezTo>
                  <a:pt x="1551" y="1640"/>
                  <a:pt x="1916" y="1276"/>
                  <a:pt x="1946" y="850"/>
                </a:cubicBezTo>
                <a:cubicBezTo>
                  <a:pt x="1946" y="335"/>
                  <a:pt x="1527"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8"/>
          <p:cNvSpPr/>
          <p:nvPr/>
        </p:nvSpPr>
        <p:spPr>
          <a:xfrm>
            <a:off x="7080863" y="4965611"/>
            <a:ext cx="74113" cy="63607"/>
          </a:xfrm>
          <a:custGeom>
            <a:avLst/>
            <a:gdLst/>
            <a:ahLst/>
            <a:cxnLst/>
            <a:rect l="l" t="t" r="r" b="b"/>
            <a:pathLst>
              <a:path w="1947" h="1671" extrusionOk="0">
                <a:moveTo>
                  <a:pt x="1095" y="1"/>
                </a:moveTo>
                <a:cubicBezTo>
                  <a:pt x="891" y="1"/>
                  <a:pt x="684" y="76"/>
                  <a:pt x="518" y="242"/>
                </a:cubicBezTo>
                <a:cubicBezTo>
                  <a:pt x="1" y="759"/>
                  <a:pt x="366" y="1671"/>
                  <a:pt x="1095" y="1671"/>
                </a:cubicBezTo>
                <a:cubicBezTo>
                  <a:pt x="1551" y="1671"/>
                  <a:pt x="1946" y="1306"/>
                  <a:pt x="1946" y="850"/>
                </a:cubicBezTo>
                <a:cubicBezTo>
                  <a:pt x="1946" y="335"/>
                  <a:pt x="1527"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8"/>
          <p:cNvSpPr/>
          <p:nvPr/>
        </p:nvSpPr>
        <p:spPr>
          <a:xfrm>
            <a:off x="6849472" y="4498147"/>
            <a:ext cx="62541" cy="62503"/>
          </a:xfrm>
          <a:custGeom>
            <a:avLst/>
            <a:gdLst/>
            <a:ahLst/>
            <a:cxnLst/>
            <a:rect l="l" t="t" r="r" b="b"/>
            <a:pathLst>
              <a:path w="1643" h="1642" extrusionOk="0">
                <a:moveTo>
                  <a:pt x="821" y="0"/>
                </a:moveTo>
                <a:cubicBezTo>
                  <a:pt x="365" y="0"/>
                  <a:pt x="1" y="365"/>
                  <a:pt x="1" y="821"/>
                </a:cubicBezTo>
                <a:cubicBezTo>
                  <a:pt x="1" y="1277"/>
                  <a:pt x="365" y="1641"/>
                  <a:pt x="821" y="1641"/>
                </a:cubicBezTo>
                <a:cubicBezTo>
                  <a:pt x="1277" y="1641"/>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8"/>
          <p:cNvSpPr/>
          <p:nvPr/>
        </p:nvSpPr>
        <p:spPr>
          <a:xfrm>
            <a:off x="6849472" y="4731822"/>
            <a:ext cx="62541" cy="62541"/>
          </a:xfrm>
          <a:custGeom>
            <a:avLst/>
            <a:gdLst/>
            <a:ahLst/>
            <a:cxnLst/>
            <a:rect l="l" t="t" r="r" b="b"/>
            <a:pathLst>
              <a:path w="1643" h="1643" extrusionOk="0">
                <a:moveTo>
                  <a:pt x="821" y="1"/>
                </a:moveTo>
                <a:cubicBezTo>
                  <a:pt x="365" y="1"/>
                  <a:pt x="1" y="366"/>
                  <a:pt x="1" y="822"/>
                </a:cubicBezTo>
                <a:cubicBezTo>
                  <a:pt x="1" y="1278"/>
                  <a:pt x="365" y="1642"/>
                  <a:pt x="821" y="1642"/>
                </a:cubicBezTo>
                <a:cubicBezTo>
                  <a:pt x="1277" y="1642"/>
                  <a:pt x="1642" y="1278"/>
                  <a:pt x="1642" y="822"/>
                </a:cubicBezTo>
                <a:cubicBezTo>
                  <a:pt x="1642" y="36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8"/>
          <p:cNvSpPr/>
          <p:nvPr/>
        </p:nvSpPr>
        <p:spPr>
          <a:xfrm>
            <a:off x="6849472" y="4965535"/>
            <a:ext cx="62541" cy="63683"/>
          </a:xfrm>
          <a:custGeom>
            <a:avLst/>
            <a:gdLst/>
            <a:ahLst/>
            <a:cxnLst/>
            <a:rect l="l" t="t" r="r" b="b"/>
            <a:pathLst>
              <a:path w="1643" h="1673" extrusionOk="0">
                <a:moveTo>
                  <a:pt x="821" y="1"/>
                </a:moveTo>
                <a:cubicBezTo>
                  <a:pt x="365" y="1"/>
                  <a:pt x="1" y="396"/>
                  <a:pt x="1" y="852"/>
                </a:cubicBezTo>
                <a:cubicBezTo>
                  <a:pt x="1" y="1308"/>
                  <a:pt x="365" y="1673"/>
                  <a:pt x="821" y="1673"/>
                </a:cubicBezTo>
                <a:cubicBezTo>
                  <a:pt x="1277" y="1673"/>
                  <a:pt x="1642" y="1308"/>
                  <a:pt x="1642" y="852"/>
                </a:cubicBezTo>
                <a:cubicBezTo>
                  <a:pt x="1642" y="39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8"/>
          <p:cNvSpPr/>
          <p:nvPr/>
        </p:nvSpPr>
        <p:spPr>
          <a:xfrm>
            <a:off x="6596118" y="4498185"/>
            <a:ext cx="72894" cy="63607"/>
          </a:xfrm>
          <a:custGeom>
            <a:avLst/>
            <a:gdLst/>
            <a:ahLst/>
            <a:cxnLst/>
            <a:rect l="l" t="t" r="r" b="b"/>
            <a:pathLst>
              <a:path w="1915" h="1671" extrusionOk="0">
                <a:moveTo>
                  <a:pt x="1091" y="0"/>
                </a:moveTo>
                <a:cubicBezTo>
                  <a:pt x="890" y="0"/>
                  <a:pt x="684" y="75"/>
                  <a:pt x="517" y="242"/>
                </a:cubicBezTo>
                <a:cubicBezTo>
                  <a:pt x="0" y="759"/>
                  <a:pt x="365" y="1671"/>
                  <a:pt x="1094" y="1671"/>
                </a:cubicBezTo>
                <a:cubicBezTo>
                  <a:pt x="1550" y="1640"/>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8"/>
          <p:cNvSpPr/>
          <p:nvPr/>
        </p:nvSpPr>
        <p:spPr>
          <a:xfrm>
            <a:off x="6596118" y="4731860"/>
            <a:ext cx="72894" cy="62503"/>
          </a:xfrm>
          <a:custGeom>
            <a:avLst/>
            <a:gdLst/>
            <a:ahLst/>
            <a:cxnLst/>
            <a:rect l="l" t="t" r="r" b="b"/>
            <a:pathLst>
              <a:path w="1915" h="1642" extrusionOk="0">
                <a:moveTo>
                  <a:pt x="1091" y="1"/>
                </a:moveTo>
                <a:cubicBezTo>
                  <a:pt x="890" y="1"/>
                  <a:pt x="684" y="76"/>
                  <a:pt x="517" y="243"/>
                </a:cubicBezTo>
                <a:cubicBezTo>
                  <a:pt x="0" y="760"/>
                  <a:pt x="365" y="1641"/>
                  <a:pt x="1094" y="1641"/>
                </a:cubicBezTo>
                <a:cubicBezTo>
                  <a:pt x="1550" y="1641"/>
                  <a:pt x="1915" y="1277"/>
                  <a:pt x="1915" y="821"/>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8"/>
          <p:cNvSpPr/>
          <p:nvPr/>
        </p:nvSpPr>
        <p:spPr>
          <a:xfrm>
            <a:off x="6596118" y="4965611"/>
            <a:ext cx="72894" cy="63607"/>
          </a:xfrm>
          <a:custGeom>
            <a:avLst/>
            <a:gdLst/>
            <a:ahLst/>
            <a:cxnLst/>
            <a:rect l="l" t="t" r="r" b="b"/>
            <a:pathLst>
              <a:path w="1915" h="1671" extrusionOk="0">
                <a:moveTo>
                  <a:pt x="1087" y="1"/>
                </a:moveTo>
                <a:cubicBezTo>
                  <a:pt x="887" y="1"/>
                  <a:pt x="683" y="76"/>
                  <a:pt x="517" y="242"/>
                </a:cubicBezTo>
                <a:cubicBezTo>
                  <a:pt x="0" y="759"/>
                  <a:pt x="365" y="1671"/>
                  <a:pt x="1094" y="1671"/>
                </a:cubicBezTo>
                <a:cubicBezTo>
                  <a:pt x="1550" y="1671"/>
                  <a:pt x="1915" y="1306"/>
                  <a:pt x="1915" y="850"/>
                </a:cubicBezTo>
                <a:cubicBezTo>
                  <a:pt x="1915" y="335"/>
                  <a:pt x="1509" y="1"/>
                  <a:pt x="10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8"/>
          <p:cNvSpPr/>
          <p:nvPr/>
        </p:nvSpPr>
        <p:spPr>
          <a:xfrm>
            <a:off x="6363547" y="4498147"/>
            <a:ext cx="63683" cy="62503"/>
          </a:xfrm>
          <a:custGeom>
            <a:avLst/>
            <a:gdLst/>
            <a:ahLst/>
            <a:cxnLst/>
            <a:rect l="l" t="t" r="r" b="b"/>
            <a:pathLst>
              <a:path w="1673" h="1642" extrusionOk="0">
                <a:moveTo>
                  <a:pt x="821" y="0"/>
                </a:moveTo>
                <a:cubicBezTo>
                  <a:pt x="365" y="0"/>
                  <a:pt x="1" y="365"/>
                  <a:pt x="1" y="821"/>
                </a:cubicBezTo>
                <a:cubicBezTo>
                  <a:pt x="1" y="1277"/>
                  <a:pt x="365" y="1641"/>
                  <a:pt x="821" y="1641"/>
                </a:cubicBezTo>
                <a:cubicBezTo>
                  <a:pt x="1277" y="1641"/>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8"/>
          <p:cNvSpPr/>
          <p:nvPr/>
        </p:nvSpPr>
        <p:spPr>
          <a:xfrm>
            <a:off x="6363547" y="4731822"/>
            <a:ext cx="63683" cy="62541"/>
          </a:xfrm>
          <a:custGeom>
            <a:avLst/>
            <a:gdLst/>
            <a:ahLst/>
            <a:cxnLst/>
            <a:rect l="l" t="t" r="r" b="b"/>
            <a:pathLst>
              <a:path w="1673" h="1643" extrusionOk="0">
                <a:moveTo>
                  <a:pt x="821" y="1"/>
                </a:moveTo>
                <a:cubicBezTo>
                  <a:pt x="365" y="1"/>
                  <a:pt x="1" y="366"/>
                  <a:pt x="1" y="822"/>
                </a:cubicBezTo>
                <a:cubicBezTo>
                  <a:pt x="1" y="1278"/>
                  <a:pt x="365" y="1642"/>
                  <a:pt x="821" y="1642"/>
                </a:cubicBezTo>
                <a:cubicBezTo>
                  <a:pt x="1277" y="1642"/>
                  <a:pt x="1672" y="1278"/>
                  <a:pt x="1672" y="822"/>
                </a:cubicBezTo>
                <a:cubicBezTo>
                  <a:pt x="1672" y="36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8"/>
          <p:cNvSpPr/>
          <p:nvPr/>
        </p:nvSpPr>
        <p:spPr>
          <a:xfrm>
            <a:off x="6363547" y="4965535"/>
            <a:ext cx="63683" cy="63683"/>
          </a:xfrm>
          <a:custGeom>
            <a:avLst/>
            <a:gdLst/>
            <a:ahLst/>
            <a:cxnLst/>
            <a:rect l="l" t="t" r="r" b="b"/>
            <a:pathLst>
              <a:path w="1673" h="1673" extrusionOk="0">
                <a:moveTo>
                  <a:pt x="821" y="1"/>
                </a:moveTo>
                <a:cubicBezTo>
                  <a:pt x="365" y="1"/>
                  <a:pt x="1" y="396"/>
                  <a:pt x="1" y="852"/>
                </a:cubicBezTo>
                <a:cubicBezTo>
                  <a:pt x="1" y="1308"/>
                  <a:pt x="365" y="1673"/>
                  <a:pt x="821" y="1673"/>
                </a:cubicBezTo>
                <a:cubicBezTo>
                  <a:pt x="1277" y="1673"/>
                  <a:pt x="1672" y="1308"/>
                  <a:pt x="1672" y="852"/>
                </a:cubicBezTo>
                <a:cubicBezTo>
                  <a:pt x="1672" y="39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8"/>
          <p:cNvSpPr/>
          <p:nvPr/>
        </p:nvSpPr>
        <p:spPr>
          <a:xfrm>
            <a:off x="6110154" y="4498185"/>
            <a:ext cx="74113" cy="63607"/>
          </a:xfrm>
          <a:custGeom>
            <a:avLst/>
            <a:gdLst/>
            <a:ahLst/>
            <a:cxnLst/>
            <a:rect l="l" t="t" r="r" b="b"/>
            <a:pathLst>
              <a:path w="1947" h="1671" extrusionOk="0">
                <a:moveTo>
                  <a:pt x="1122" y="0"/>
                </a:moveTo>
                <a:cubicBezTo>
                  <a:pt x="921" y="0"/>
                  <a:pt x="715" y="75"/>
                  <a:pt x="548" y="242"/>
                </a:cubicBezTo>
                <a:cubicBezTo>
                  <a:pt x="1" y="759"/>
                  <a:pt x="396" y="1640"/>
                  <a:pt x="1125" y="1671"/>
                </a:cubicBezTo>
                <a:cubicBezTo>
                  <a:pt x="1581" y="167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8"/>
          <p:cNvSpPr/>
          <p:nvPr/>
        </p:nvSpPr>
        <p:spPr>
          <a:xfrm>
            <a:off x="6110154" y="4731860"/>
            <a:ext cx="74113" cy="62503"/>
          </a:xfrm>
          <a:custGeom>
            <a:avLst/>
            <a:gdLst/>
            <a:ahLst/>
            <a:cxnLst/>
            <a:rect l="l" t="t" r="r" b="b"/>
            <a:pathLst>
              <a:path w="1947" h="1642" extrusionOk="0">
                <a:moveTo>
                  <a:pt x="1122" y="1"/>
                </a:moveTo>
                <a:cubicBezTo>
                  <a:pt x="921" y="1"/>
                  <a:pt x="715" y="76"/>
                  <a:pt x="548" y="243"/>
                </a:cubicBezTo>
                <a:cubicBezTo>
                  <a:pt x="1" y="760"/>
                  <a:pt x="396" y="1641"/>
                  <a:pt x="1125" y="1641"/>
                </a:cubicBezTo>
                <a:cubicBezTo>
                  <a:pt x="1581" y="1641"/>
                  <a:pt x="1946" y="1277"/>
                  <a:pt x="1946" y="821"/>
                </a:cubicBezTo>
                <a:cubicBezTo>
                  <a:pt x="1946" y="327"/>
                  <a:pt x="1543" y="1"/>
                  <a:pt x="1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8"/>
          <p:cNvSpPr/>
          <p:nvPr/>
        </p:nvSpPr>
        <p:spPr>
          <a:xfrm>
            <a:off x="6110154" y="4965611"/>
            <a:ext cx="74113" cy="63607"/>
          </a:xfrm>
          <a:custGeom>
            <a:avLst/>
            <a:gdLst/>
            <a:ahLst/>
            <a:cxnLst/>
            <a:rect l="l" t="t" r="r" b="b"/>
            <a:pathLst>
              <a:path w="1947" h="1671" extrusionOk="0">
                <a:moveTo>
                  <a:pt x="1118" y="1"/>
                </a:moveTo>
                <a:cubicBezTo>
                  <a:pt x="918" y="1"/>
                  <a:pt x="714" y="76"/>
                  <a:pt x="548" y="242"/>
                </a:cubicBezTo>
                <a:cubicBezTo>
                  <a:pt x="1" y="759"/>
                  <a:pt x="396" y="1671"/>
                  <a:pt x="1125" y="1671"/>
                </a:cubicBezTo>
                <a:cubicBezTo>
                  <a:pt x="1581" y="1671"/>
                  <a:pt x="1946" y="1306"/>
                  <a:pt x="1946" y="850"/>
                </a:cubicBezTo>
                <a:cubicBezTo>
                  <a:pt x="1946" y="335"/>
                  <a:pt x="1541" y="1"/>
                  <a:pt x="1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8"/>
          <p:cNvSpPr/>
          <p:nvPr/>
        </p:nvSpPr>
        <p:spPr>
          <a:xfrm>
            <a:off x="5878763" y="4498147"/>
            <a:ext cx="62541" cy="62503"/>
          </a:xfrm>
          <a:custGeom>
            <a:avLst/>
            <a:gdLst/>
            <a:ahLst/>
            <a:cxnLst/>
            <a:rect l="l" t="t" r="r" b="b"/>
            <a:pathLst>
              <a:path w="1643" h="1642" extrusionOk="0">
                <a:moveTo>
                  <a:pt x="821" y="0"/>
                </a:moveTo>
                <a:cubicBezTo>
                  <a:pt x="365" y="0"/>
                  <a:pt x="1" y="365"/>
                  <a:pt x="1" y="821"/>
                </a:cubicBezTo>
                <a:cubicBezTo>
                  <a:pt x="1" y="1277"/>
                  <a:pt x="365" y="1641"/>
                  <a:pt x="821" y="1641"/>
                </a:cubicBezTo>
                <a:cubicBezTo>
                  <a:pt x="1277" y="1641"/>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8"/>
          <p:cNvSpPr/>
          <p:nvPr/>
        </p:nvSpPr>
        <p:spPr>
          <a:xfrm>
            <a:off x="5878763" y="4731822"/>
            <a:ext cx="62541" cy="62541"/>
          </a:xfrm>
          <a:custGeom>
            <a:avLst/>
            <a:gdLst/>
            <a:ahLst/>
            <a:cxnLst/>
            <a:rect l="l" t="t" r="r" b="b"/>
            <a:pathLst>
              <a:path w="1643" h="1643" extrusionOk="0">
                <a:moveTo>
                  <a:pt x="821" y="1"/>
                </a:moveTo>
                <a:cubicBezTo>
                  <a:pt x="365" y="1"/>
                  <a:pt x="1" y="366"/>
                  <a:pt x="1" y="822"/>
                </a:cubicBezTo>
                <a:cubicBezTo>
                  <a:pt x="1" y="1278"/>
                  <a:pt x="365" y="1642"/>
                  <a:pt x="821" y="1642"/>
                </a:cubicBezTo>
                <a:cubicBezTo>
                  <a:pt x="1277" y="1642"/>
                  <a:pt x="1642" y="1278"/>
                  <a:pt x="1642" y="822"/>
                </a:cubicBezTo>
                <a:cubicBezTo>
                  <a:pt x="1642" y="36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8"/>
          <p:cNvSpPr/>
          <p:nvPr/>
        </p:nvSpPr>
        <p:spPr>
          <a:xfrm>
            <a:off x="5878763" y="4965535"/>
            <a:ext cx="62541" cy="63683"/>
          </a:xfrm>
          <a:custGeom>
            <a:avLst/>
            <a:gdLst/>
            <a:ahLst/>
            <a:cxnLst/>
            <a:rect l="l" t="t" r="r" b="b"/>
            <a:pathLst>
              <a:path w="1643" h="1673" extrusionOk="0">
                <a:moveTo>
                  <a:pt x="821" y="1"/>
                </a:moveTo>
                <a:cubicBezTo>
                  <a:pt x="365" y="1"/>
                  <a:pt x="1" y="396"/>
                  <a:pt x="1" y="852"/>
                </a:cubicBezTo>
                <a:cubicBezTo>
                  <a:pt x="1" y="1308"/>
                  <a:pt x="365" y="1673"/>
                  <a:pt x="821" y="1673"/>
                </a:cubicBezTo>
                <a:cubicBezTo>
                  <a:pt x="1277" y="1673"/>
                  <a:pt x="1642" y="1308"/>
                  <a:pt x="1642" y="852"/>
                </a:cubicBezTo>
                <a:cubicBezTo>
                  <a:pt x="1642" y="39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8"/>
          <p:cNvSpPr/>
          <p:nvPr/>
        </p:nvSpPr>
        <p:spPr>
          <a:xfrm>
            <a:off x="5625409" y="4498185"/>
            <a:ext cx="74074" cy="63607"/>
          </a:xfrm>
          <a:custGeom>
            <a:avLst/>
            <a:gdLst/>
            <a:ahLst/>
            <a:cxnLst/>
            <a:rect l="l" t="t" r="r" b="b"/>
            <a:pathLst>
              <a:path w="1946" h="1671" extrusionOk="0">
                <a:moveTo>
                  <a:pt x="1091" y="0"/>
                </a:moveTo>
                <a:cubicBezTo>
                  <a:pt x="890" y="0"/>
                  <a:pt x="684" y="75"/>
                  <a:pt x="517" y="242"/>
                </a:cubicBezTo>
                <a:cubicBezTo>
                  <a:pt x="0" y="759"/>
                  <a:pt x="365" y="1640"/>
                  <a:pt x="1094" y="1671"/>
                </a:cubicBezTo>
                <a:cubicBezTo>
                  <a:pt x="1550" y="1671"/>
                  <a:pt x="194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8"/>
          <p:cNvSpPr/>
          <p:nvPr/>
        </p:nvSpPr>
        <p:spPr>
          <a:xfrm>
            <a:off x="5626551" y="4731898"/>
            <a:ext cx="72933" cy="62541"/>
          </a:xfrm>
          <a:custGeom>
            <a:avLst/>
            <a:gdLst/>
            <a:ahLst/>
            <a:cxnLst/>
            <a:rect l="l" t="t" r="r" b="b"/>
            <a:pathLst>
              <a:path w="1916" h="1643" extrusionOk="0">
                <a:moveTo>
                  <a:pt x="1088" y="1"/>
                </a:moveTo>
                <a:cubicBezTo>
                  <a:pt x="887" y="1"/>
                  <a:pt x="683" y="76"/>
                  <a:pt x="517" y="242"/>
                </a:cubicBezTo>
                <a:cubicBezTo>
                  <a:pt x="0" y="759"/>
                  <a:pt x="335" y="1640"/>
                  <a:pt x="1064" y="1640"/>
                </a:cubicBezTo>
                <a:cubicBezTo>
                  <a:pt x="1082" y="1642"/>
                  <a:pt x="1100" y="1642"/>
                  <a:pt x="1117" y="1642"/>
                </a:cubicBezTo>
                <a:cubicBezTo>
                  <a:pt x="1550" y="1642"/>
                  <a:pt x="1915" y="1288"/>
                  <a:pt x="1915" y="850"/>
                </a:cubicBezTo>
                <a:cubicBezTo>
                  <a:pt x="1915" y="335"/>
                  <a:pt x="1510" y="1"/>
                  <a:pt x="10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8"/>
          <p:cNvSpPr/>
          <p:nvPr/>
        </p:nvSpPr>
        <p:spPr>
          <a:xfrm>
            <a:off x="5625409" y="4965611"/>
            <a:ext cx="74074" cy="63607"/>
          </a:xfrm>
          <a:custGeom>
            <a:avLst/>
            <a:gdLst/>
            <a:ahLst/>
            <a:cxnLst/>
            <a:rect l="l" t="t" r="r" b="b"/>
            <a:pathLst>
              <a:path w="1946" h="1671" extrusionOk="0">
                <a:moveTo>
                  <a:pt x="1094" y="1"/>
                </a:moveTo>
                <a:cubicBezTo>
                  <a:pt x="890" y="1"/>
                  <a:pt x="683" y="76"/>
                  <a:pt x="517" y="242"/>
                </a:cubicBezTo>
                <a:cubicBezTo>
                  <a:pt x="0" y="759"/>
                  <a:pt x="365" y="1671"/>
                  <a:pt x="1094" y="1671"/>
                </a:cubicBezTo>
                <a:cubicBezTo>
                  <a:pt x="1550" y="1671"/>
                  <a:pt x="1945" y="1306"/>
                  <a:pt x="1915" y="850"/>
                </a:cubicBezTo>
                <a:cubicBezTo>
                  <a:pt x="1936" y="335"/>
                  <a:pt x="1523" y="1"/>
                  <a:pt x="1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8"/>
          <p:cNvSpPr/>
          <p:nvPr/>
        </p:nvSpPr>
        <p:spPr>
          <a:xfrm>
            <a:off x="5393980" y="4498147"/>
            <a:ext cx="62541" cy="62503"/>
          </a:xfrm>
          <a:custGeom>
            <a:avLst/>
            <a:gdLst/>
            <a:ahLst/>
            <a:cxnLst/>
            <a:rect l="l" t="t" r="r" b="b"/>
            <a:pathLst>
              <a:path w="1643" h="1642" extrusionOk="0">
                <a:moveTo>
                  <a:pt x="822" y="0"/>
                </a:moveTo>
                <a:cubicBezTo>
                  <a:pt x="366" y="0"/>
                  <a:pt x="1" y="365"/>
                  <a:pt x="1" y="821"/>
                </a:cubicBezTo>
                <a:cubicBezTo>
                  <a:pt x="1" y="1277"/>
                  <a:pt x="366" y="1641"/>
                  <a:pt x="822" y="1641"/>
                </a:cubicBezTo>
                <a:cubicBezTo>
                  <a:pt x="1278" y="1641"/>
                  <a:pt x="1642" y="1277"/>
                  <a:pt x="1642" y="821"/>
                </a:cubicBezTo>
                <a:cubicBezTo>
                  <a:pt x="1642" y="365"/>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8"/>
          <p:cNvSpPr/>
          <p:nvPr/>
        </p:nvSpPr>
        <p:spPr>
          <a:xfrm>
            <a:off x="5393980" y="4731822"/>
            <a:ext cx="62541" cy="62541"/>
          </a:xfrm>
          <a:custGeom>
            <a:avLst/>
            <a:gdLst/>
            <a:ahLst/>
            <a:cxnLst/>
            <a:rect l="l" t="t" r="r" b="b"/>
            <a:pathLst>
              <a:path w="1643" h="1643" extrusionOk="0">
                <a:moveTo>
                  <a:pt x="822" y="1"/>
                </a:moveTo>
                <a:cubicBezTo>
                  <a:pt x="366" y="1"/>
                  <a:pt x="1" y="366"/>
                  <a:pt x="1" y="822"/>
                </a:cubicBezTo>
                <a:cubicBezTo>
                  <a:pt x="1" y="1278"/>
                  <a:pt x="366" y="1642"/>
                  <a:pt x="822" y="1642"/>
                </a:cubicBezTo>
                <a:cubicBezTo>
                  <a:pt x="1278" y="1642"/>
                  <a:pt x="1642" y="1278"/>
                  <a:pt x="1642" y="822"/>
                </a:cubicBezTo>
                <a:cubicBezTo>
                  <a:pt x="1642" y="366"/>
                  <a:pt x="1278"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8"/>
          <p:cNvSpPr/>
          <p:nvPr/>
        </p:nvSpPr>
        <p:spPr>
          <a:xfrm>
            <a:off x="5393980" y="4965535"/>
            <a:ext cx="62541" cy="63683"/>
          </a:xfrm>
          <a:custGeom>
            <a:avLst/>
            <a:gdLst/>
            <a:ahLst/>
            <a:cxnLst/>
            <a:rect l="l" t="t" r="r" b="b"/>
            <a:pathLst>
              <a:path w="1643" h="1673" extrusionOk="0">
                <a:moveTo>
                  <a:pt x="822" y="1"/>
                </a:moveTo>
                <a:cubicBezTo>
                  <a:pt x="366" y="1"/>
                  <a:pt x="1" y="396"/>
                  <a:pt x="1" y="852"/>
                </a:cubicBezTo>
                <a:cubicBezTo>
                  <a:pt x="1" y="1308"/>
                  <a:pt x="366" y="1673"/>
                  <a:pt x="822" y="1673"/>
                </a:cubicBezTo>
                <a:cubicBezTo>
                  <a:pt x="1278" y="1673"/>
                  <a:pt x="1642" y="1308"/>
                  <a:pt x="1642" y="852"/>
                </a:cubicBezTo>
                <a:cubicBezTo>
                  <a:pt x="1642" y="396"/>
                  <a:pt x="1278"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8"/>
          <p:cNvSpPr/>
          <p:nvPr/>
        </p:nvSpPr>
        <p:spPr>
          <a:xfrm>
            <a:off x="5140625" y="4498185"/>
            <a:ext cx="72933" cy="63607"/>
          </a:xfrm>
          <a:custGeom>
            <a:avLst/>
            <a:gdLst/>
            <a:ahLst/>
            <a:cxnLst/>
            <a:rect l="l" t="t" r="r" b="b"/>
            <a:pathLst>
              <a:path w="1916" h="1671" extrusionOk="0">
                <a:moveTo>
                  <a:pt x="1091" y="0"/>
                </a:moveTo>
                <a:cubicBezTo>
                  <a:pt x="890" y="0"/>
                  <a:pt x="684" y="75"/>
                  <a:pt x="517" y="242"/>
                </a:cubicBezTo>
                <a:cubicBezTo>
                  <a:pt x="0" y="759"/>
                  <a:pt x="365" y="1671"/>
                  <a:pt x="1094" y="1671"/>
                </a:cubicBezTo>
                <a:cubicBezTo>
                  <a:pt x="1550" y="1640"/>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8"/>
          <p:cNvSpPr/>
          <p:nvPr/>
        </p:nvSpPr>
        <p:spPr>
          <a:xfrm>
            <a:off x="5140625" y="4731860"/>
            <a:ext cx="72933" cy="62503"/>
          </a:xfrm>
          <a:custGeom>
            <a:avLst/>
            <a:gdLst/>
            <a:ahLst/>
            <a:cxnLst/>
            <a:rect l="l" t="t" r="r" b="b"/>
            <a:pathLst>
              <a:path w="1916" h="1642" extrusionOk="0">
                <a:moveTo>
                  <a:pt x="1091" y="1"/>
                </a:moveTo>
                <a:cubicBezTo>
                  <a:pt x="890" y="1"/>
                  <a:pt x="684" y="76"/>
                  <a:pt x="517" y="243"/>
                </a:cubicBezTo>
                <a:cubicBezTo>
                  <a:pt x="0" y="760"/>
                  <a:pt x="365" y="1641"/>
                  <a:pt x="1094" y="1641"/>
                </a:cubicBezTo>
                <a:cubicBezTo>
                  <a:pt x="1550" y="1641"/>
                  <a:pt x="1915" y="1277"/>
                  <a:pt x="1915" y="821"/>
                </a:cubicBezTo>
                <a:cubicBezTo>
                  <a:pt x="1915" y="327"/>
                  <a:pt x="1512"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8"/>
          <p:cNvSpPr/>
          <p:nvPr/>
        </p:nvSpPr>
        <p:spPr>
          <a:xfrm>
            <a:off x="5140625" y="4965611"/>
            <a:ext cx="72933" cy="63607"/>
          </a:xfrm>
          <a:custGeom>
            <a:avLst/>
            <a:gdLst/>
            <a:ahLst/>
            <a:cxnLst/>
            <a:rect l="l" t="t" r="r" b="b"/>
            <a:pathLst>
              <a:path w="1916" h="1671" extrusionOk="0">
                <a:moveTo>
                  <a:pt x="1087" y="1"/>
                </a:moveTo>
                <a:cubicBezTo>
                  <a:pt x="887" y="1"/>
                  <a:pt x="683" y="76"/>
                  <a:pt x="517" y="242"/>
                </a:cubicBezTo>
                <a:cubicBezTo>
                  <a:pt x="0" y="759"/>
                  <a:pt x="365" y="1671"/>
                  <a:pt x="1094" y="1671"/>
                </a:cubicBezTo>
                <a:cubicBezTo>
                  <a:pt x="1550" y="1671"/>
                  <a:pt x="1915" y="1306"/>
                  <a:pt x="1915" y="850"/>
                </a:cubicBezTo>
                <a:cubicBezTo>
                  <a:pt x="1915" y="335"/>
                  <a:pt x="1510" y="1"/>
                  <a:pt x="10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8"/>
          <p:cNvSpPr/>
          <p:nvPr/>
        </p:nvSpPr>
        <p:spPr>
          <a:xfrm>
            <a:off x="4908054" y="4498147"/>
            <a:ext cx="63683" cy="62503"/>
          </a:xfrm>
          <a:custGeom>
            <a:avLst/>
            <a:gdLst/>
            <a:ahLst/>
            <a:cxnLst/>
            <a:rect l="l" t="t" r="r" b="b"/>
            <a:pathLst>
              <a:path w="1673" h="1642" extrusionOk="0">
                <a:moveTo>
                  <a:pt x="821" y="0"/>
                </a:moveTo>
                <a:cubicBezTo>
                  <a:pt x="365" y="0"/>
                  <a:pt x="1" y="365"/>
                  <a:pt x="1" y="821"/>
                </a:cubicBezTo>
                <a:cubicBezTo>
                  <a:pt x="1" y="1277"/>
                  <a:pt x="365" y="1641"/>
                  <a:pt x="821" y="1641"/>
                </a:cubicBezTo>
                <a:cubicBezTo>
                  <a:pt x="1277" y="1641"/>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8"/>
          <p:cNvSpPr/>
          <p:nvPr/>
        </p:nvSpPr>
        <p:spPr>
          <a:xfrm>
            <a:off x="4908054" y="4731822"/>
            <a:ext cx="63683" cy="62541"/>
          </a:xfrm>
          <a:custGeom>
            <a:avLst/>
            <a:gdLst/>
            <a:ahLst/>
            <a:cxnLst/>
            <a:rect l="l" t="t" r="r" b="b"/>
            <a:pathLst>
              <a:path w="1673" h="1643" extrusionOk="0">
                <a:moveTo>
                  <a:pt x="821" y="1"/>
                </a:moveTo>
                <a:cubicBezTo>
                  <a:pt x="365" y="1"/>
                  <a:pt x="1" y="366"/>
                  <a:pt x="1" y="822"/>
                </a:cubicBezTo>
                <a:cubicBezTo>
                  <a:pt x="1" y="1278"/>
                  <a:pt x="365" y="1642"/>
                  <a:pt x="821" y="1642"/>
                </a:cubicBezTo>
                <a:cubicBezTo>
                  <a:pt x="1277" y="1642"/>
                  <a:pt x="1672" y="1278"/>
                  <a:pt x="1672" y="822"/>
                </a:cubicBezTo>
                <a:cubicBezTo>
                  <a:pt x="1672" y="36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8"/>
          <p:cNvSpPr/>
          <p:nvPr/>
        </p:nvSpPr>
        <p:spPr>
          <a:xfrm>
            <a:off x="4908054" y="4965535"/>
            <a:ext cx="63683" cy="63683"/>
          </a:xfrm>
          <a:custGeom>
            <a:avLst/>
            <a:gdLst/>
            <a:ahLst/>
            <a:cxnLst/>
            <a:rect l="l" t="t" r="r" b="b"/>
            <a:pathLst>
              <a:path w="1673" h="1673" extrusionOk="0">
                <a:moveTo>
                  <a:pt x="821" y="1"/>
                </a:moveTo>
                <a:cubicBezTo>
                  <a:pt x="365" y="1"/>
                  <a:pt x="1" y="396"/>
                  <a:pt x="1" y="852"/>
                </a:cubicBezTo>
                <a:cubicBezTo>
                  <a:pt x="1" y="1308"/>
                  <a:pt x="365" y="1673"/>
                  <a:pt x="821" y="1673"/>
                </a:cubicBezTo>
                <a:cubicBezTo>
                  <a:pt x="1277" y="1673"/>
                  <a:pt x="1672" y="1308"/>
                  <a:pt x="1672" y="852"/>
                </a:cubicBezTo>
                <a:cubicBezTo>
                  <a:pt x="1672" y="396"/>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8"/>
          <p:cNvSpPr/>
          <p:nvPr/>
        </p:nvSpPr>
        <p:spPr>
          <a:xfrm>
            <a:off x="4654700" y="4498185"/>
            <a:ext cx="74074" cy="63607"/>
          </a:xfrm>
          <a:custGeom>
            <a:avLst/>
            <a:gdLst/>
            <a:ahLst/>
            <a:cxnLst/>
            <a:rect l="l" t="t" r="r" b="b"/>
            <a:pathLst>
              <a:path w="1946" h="1671" extrusionOk="0">
                <a:moveTo>
                  <a:pt x="1122" y="0"/>
                </a:moveTo>
                <a:cubicBezTo>
                  <a:pt x="920" y="0"/>
                  <a:pt x="715" y="75"/>
                  <a:pt x="547" y="242"/>
                </a:cubicBezTo>
                <a:cubicBezTo>
                  <a:pt x="0" y="759"/>
                  <a:pt x="395" y="1671"/>
                  <a:pt x="1125" y="1671"/>
                </a:cubicBezTo>
                <a:cubicBezTo>
                  <a:pt x="1581" y="167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8"/>
          <p:cNvSpPr/>
          <p:nvPr/>
        </p:nvSpPr>
        <p:spPr>
          <a:xfrm>
            <a:off x="4654700" y="4731898"/>
            <a:ext cx="74074" cy="62465"/>
          </a:xfrm>
          <a:custGeom>
            <a:avLst/>
            <a:gdLst/>
            <a:ahLst/>
            <a:cxnLst/>
            <a:rect l="l" t="t" r="r" b="b"/>
            <a:pathLst>
              <a:path w="1946" h="1641" extrusionOk="0">
                <a:moveTo>
                  <a:pt x="1118" y="1"/>
                </a:moveTo>
                <a:cubicBezTo>
                  <a:pt x="917" y="1"/>
                  <a:pt x="713" y="76"/>
                  <a:pt x="547" y="242"/>
                </a:cubicBezTo>
                <a:cubicBezTo>
                  <a:pt x="0" y="759"/>
                  <a:pt x="395" y="1640"/>
                  <a:pt x="1125" y="1640"/>
                </a:cubicBezTo>
                <a:cubicBezTo>
                  <a:pt x="1581" y="1640"/>
                  <a:pt x="1945" y="1276"/>
                  <a:pt x="1945" y="850"/>
                </a:cubicBezTo>
                <a:cubicBezTo>
                  <a:pt x="1945" y="335"/>
                  <a:pt x="1540" y="1"/>
                  <a:pt x="1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8"/>
          <p:cNvSpPr/>
          <p:nvPr/>
        </p:nvSpPr>
        <p:spPr>
          <a:xfrm>
            <a:off x="4654700" y="4965611"/>
            <a:ext cx="74074" cy="63607"/>
          </a:xfrm>
          <a:custGeom>
            <a:avLst/>
            <a:gdLst/>
            <a:ahLst/>
            <a:cxnLst/>
            <a:rect l="l" t="t" r="r" b="b"/>
            <a:pathLst>
              <a:path w="1946" h="1671" extrusionOk="0">
                <a:moveTo>
                  <a:pt x="1118" y="1"/>
                </a:moveTo>
                <a:cubicBezTo>
                  <a:pt x="917" y="1"/>
                  <a:pt x="713" y="76"/>
                  <a:pt x="547" y="242"/>
                </a:cubicBezTo>
                <a:cubicBezTo>
                  <a:pt x="0" y="759"/>
                  <a:pt x="395" y="1671"/>
                  <a:pt x="1125" y="1671"/>
                </a:cubicBezTo>
                <a:cubicBezTo>
                  <a:pt x="1581" y="1671"/>
                  <a:pt x="1945" y="1306"/>
                  <a:pt x="1945" y="850"/>
                </a:cubicBezTo>
                <a:cubicBezTo>
                  <a:pt x="1945" y="335"/>
                  <a:pt x="1540" y="1"/>
                  <a:pt x="1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8"/>
          <p:cNvSpPr/>
          <p:nvPr/>
        </p:nvSpPr>
        <p:spPr>
          <a:xfrm>
            <a:off x="4419686"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8"/>
          <p:cNvSpPr/>
          <p:nvPr/>
        </p:nvSpPr>
        <p:spPr>
          <a:xfrm>
            <a:off x="4419686"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8"/>
          <p:cNvSpPr/>
          <p:nvPr/>
        </p:nvSpPr>
        <p:spPr>
          <a:xfrm>
            <a:off x="4419686"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8"/>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8"/>
          <p:cNvSpPr/>
          <p:nvPr/>
        </p:nvSpPr>
        <p:spPr>
          <a:xfrm>
            <a:off x="4408114" y="1002055"/>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8"/>
          <p:cNvSpPr/>
          <p:nvPr/>
        </p:nvSpPr>
        <p:spPr>
          <a:xfrm>
            <a:off x="9021139" y="4022689"/>
            <a:ext cx="74074" cy="63607"/>
          </a:xfrm>
          <a:custGeom>
            <a:avLst/>
            <a:gdLst/>
            <a:ahLst/>
            <a:cxnLst/>
            <a:rect l="l" t="t" r="r" b="b"/>
            <a:pathLst>
              <a:path w="1946" h="1671" extrusionOk="0">
                <a:moveTo>
                  <a:pt x="1095" y="0"/>
                </a:moveTo>
                <a:cubicBezTo>
                  <a:pt x="890" y="0"/>
                  <a:pt x="683" y="75"/>
                  <a:pt x="517" y="242"/>
                </a:cubicBezTo>
                <a:cubicBezTo>
                  <a:pt x="0" y="789"/>
                  <a:pt x="396" y="1670"/>
                  <a:pt x="1125" y="1670"/>
                </a:cubicBezTo>
                <a:cubicBezTo>
                  <a:pt x="1581" y="1670"/>
                  <a:pt x="1946" y="1275"/>
                  <a:pt x="1946" y="850"/>
                </a:cubicBezTo>
                <a:cubicBezTo>
                  <a:pt x="1946" y="334"/>
                  <a:pt x="1526"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8"/>
          <p:cNvSpPr/>
          <p:nvPr/>
        </p:nvSpPr>
        <p:spPr>
          <a:xfrm>
            <a:off x="9021139" y="4257011"/>
            <a:ext cx="74074" cy="62998"/>
          </a:xfrm>
          <a:custGeom>
            <a:avLst/>
            <a:gdLst/>
            <a:ahLst/>
            <a:cxnLst/>
            <a:rect l="l" t="t" r="r" b="b"/>
            <a:pathLst>
              <a:path w="1946" h="1655" extrusionOk="0">
                <a:moveTo>
                  <a:pt x="1113" y="0"/>
                </a:moveTo>
                <a:cubicBezTo>
                  <a:pt x="907" y="0"/>
                  <a:pt x="695" y="79"/>
                  <a:pt x="517" y="256"/>
                </a:cubicBezTo>
                <a:cubicBezTo>
                  <a:pt x="0" y="773"/>
                  <a:pt x="396" y="1654"/>
                  <a:pt x="1125" y="1654"/>
                </a:cubicBezTo>
                <a:cubicBezTo>
                  <a:pt x="1581" y="1654"/>
                  <a:pt x="1946" y="1289"/>
                  <a:pt x="1946" y="833"/>
                </a:cubicBezTo>
                <a:cubicBezTo>
                  <a:pt x="1946" y="341"/>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8"/>
          <p:cNvSpPr/>
          <p:nvPr/>
        </p:nvSpPr>
        <p:spPr>
          <a:xfrm>
            <a:off x="4166294" y="65451"/>
            <a:ext cx="72933" cy="63607"/>
          </a:xfrm>
          <a:custGeom>
            <a:avLst/>
            <a:gdLst/>
            <a:ahLst/>
            <a:cxnLst/>
            <a:rect l="l" t="t" r="r" b="b"/>
            <a:pathLst>
              <a:path w="1916" h="1671" extrusionOk="0">
                <a:moveTo>
                  <a:pt x="1088" y="0"/>
                </a:moveTo>
                <a:cubicBezTo>
                  <a:pt x="888" y="0"/>
                  <a:pt x="684" y="75"/>
                  <a:pt x="517" y="241"/>
                </a:cubicBezTo>
                <a:cubicBezTo>
                  <a:pt x="1" y="758"/>
                  <a:pt x="365" y="1670"/>
                  <a:pt x="1095" y="1670"/>
                </a:cubicBezTo>
                <a:cubicBezTo>
                  <a:pt x="1551" y="1640"/>
                  <a:pt x="1916" y="1275"/>
                  <a:pt x="1916" y="849"/>
                </a:cubicBezTo>
                <a:cubicBezTo>
                  <a:pt x="1916"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8"/>
          <p:cNvSpPr/>
          <p:nvPr/>
        </p:nvSpPr>
        <p:spPr>
          <a:xfrm>
            <a:off x="4166294" y="300002"/>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8"/>
          <p:cNvSpPr/>
          <p:nvPr/>
        </p:nvSpPr>
        <p:spPr>
          <a:xfrm>
            <a:off x="4166294" y="53398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8"/>
          <p:cNvSpPr/>
          <p:nvPr/>
        </p:nvSpPr>
        <p:spPr>
          <a:xfrm>
            <a:off x="4166294" y="76773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8"/>
          <p:cNvSpPr/>
          <p:nvPr/>
        </p:nvSpPr>
        <p:spPr>
          <a:xfrm>
            <a:off x="4166294" y="100205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8"/>
          <p:cNvSpPr/>
          <p:nvPr/>
        </p:nvSpPr>
        <p:spPr>
          <a:xfrm>
            <a:off x="8778177" y="4022917"/>
            <a:ext cx="74074" cy="63378"/>
          </a:xfrm>
          <a:custGeom>
            <a:avLst/>
            <a:gdLst/>
            <a:ahLst/>
            <a:cxnLst/>
            <a:rect l="l" t="t" r="r" b="b"/>
            <a:pathLst>
              <a:path w="1946" h="1665" extrusionOk="0">
                <a:moveTo>
                  <a:pt x="1105" y="1"/>
                </a:moveTo>
                <a:cubicBezTo>
                  <a:pt x="909" y="1"/>
                  <a:pt x="710" y="73"/>
                  <a:pt x="547" y="236"/>
                </a:cubicBezTo>
                <a:cubicBezTo>
                  <a:pt x="0" y="752"/>
                  <a:pt x="395" y="1664"/>
                  <a:pt x="1125" y="1664"/>
                </a:cubicBezTo>
                <a:cubicBezTo>
                  <a:pt x="1581" y="1634"/>
                  <a:pt x="1946" y="1300"/>
                  <a:pt x="1946" y="844"/>
                </a:cubicBezTo>
                <a:cubicBezTo>
                  <a:pt x="1946" y="344"/>
                  <a:pt x="1532"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8"/>
          <p:cNvSpPr/>
          <p:nvPr/>
        </p:nvSpPr>
        <p:spPr>
          <a:xfrm>
            <a:off x="8779319" y="4257011"/>
            <a:ext cx="72933" cy="62998"/>
          </a:xfrm>
          <a:custGeom>
            <a:avLst/>
            <a:gdLst/>
            <a:ahLst/>
            <a:cxnLst/>
            <a:rect l="l" t="t" r="r" b="b"/>
            <a:pathLst>
              <a:path w="1916" h="1655" extrusionOk="0">
                <a:moveTo>
                  <a:pt x="1093" y="0"/>
                </a:moveTo>
                <a:cubicBezTo>
                  <a:pt x="891" y="0"/>
                  <a:pt x="685" y="79"/>
                  <a:pt x="517" y="256"/>
                </a:cubicBezTo>
                <a:cubicBezTo>
                  <a:pt x="1" y="773"/>
                  <a:pt x="365" y="1654"/>
                  <a:pt x="1095" y="1654"/>
                </a:cubicBezTo>
                <a:cubicBezTo>
                  <a:pt x="1551" y="1654"/>
                  <a:pt x="1916" y="1289"/>
                  <a:pt x="1916" y="833"/>
                </a:cubicBezTo>
                <a:cubicBezTo>
                  <a:pt x="1916" y="341"/>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8"/>
          <p:cNvSpPr/>
          <p:nvPr/>
        </p:nvSpPr>
        <p:spPr>
          <a:xfrm>
            <a:off x="3933760" y="65375"/>
            <a:ext cx="63645" cy="63683"/>
          </a:xfrm>
          <a:custGeom>
            <a:avLst/>
            <a:gdLst/>
            <a:ahLst/>
            <a:cxnLst/>
            <a:rect l="l" t="t" r="r" b="b"/>
            <a:pathLst>
              <a:path w="1672" h="1673" extrusionOk="0">
                <a:moveTo>
                  <a:pt x="821" y="0"/>
                </a:moveTo>
                <a:cubicBezTo>
                  <a:pt x="365" y="0"/>
                  <a:pt x="0" y="395"/>
                  <a:pt x="0" y="851"/>
                </a:cubicBezTo>
                <a:cubicBezTo>
                  <a:pt x="0" y="1277"/>
                  <a:pt x="365" y="1672"/>
                  <a:pt x="821" y="1672"/>
                </a:cubicBezTo>
                <a:cubicBezTo>
                  <a:pt x="1277" y="1672"/>
                  <a:pt x="1672" y="1277"/>
                  <a:pt x="1672" y="851"/>
                </a:cubicBezTo>
                <a:cubicBezTo>
                  <a:pt x="1672" y="39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8"/>
          <p:cNvSpPr/>
          <p:nvPr/>
        </p:nvSpPr>
        <p:spPr>
          <a:xfrm>
            <a:off x="3933760" y="300230"/>
            <a:ext cx="63645" cy="62503"/>
          </a:xfrm>
          <a:custGeom>
            <a:avLst/>
            <a:gdLst/>
            <a:ahLst/>
            <a:cxnLst/>
            <a:rect l="l" t="t" r="r" b="b"/>
            <a:pathLst>
              <a:path w="1672" h="1642" extrusionOk="0">
                <a:moveTo>
                  <a:pt x="821" y="1"/>
                </a:moveTo>
                <a:cubicBezTo>
                  <a:pt x="365" y="1"/>
                  <a:pt x="0" y="365"/>
                  <a:pt x="0" y="821"/>
                </a:cubicBezTo>
                <a:cubicBezTo>
                  <a:pt x="0" y="1277"/>
                  <a:pt x="365" y="1642"/>
                  <a:pt x="821" y="1642"/>
                </a:cubicBezTo>
                <a:cubicBezTo>
                  <a:pt x="1277" y="1642"/>
                  <a:pt x="1672" y="1277"/>
                  <a:pt x="1672" y="821"/>
                </a:cubicBezTo>
                <a:cubicBezTo>
                  <a:pt x="167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8"/>
          <p:cNvSpPr/>
          <p:nvPr/>
        </p:nvSpPr>
        <p:spPr>
          <a:xfrm>
            <a:off x="3933760" y="53394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8"/>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8"/>
          <p:cNvSpPr/>
          <p:nvPr/>
        </p:nvSpPr>
        <p:spPr>
          <a:xfrm>
            <a:off x="3923331" y="100205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8"/>
          <p:cNvSpPr/>
          <p:nvPr/>
        </p:nvSpPr>
        <p:spPr>
          <a:xfrm>
            <a:off x="8536356" y="4022689"/>
            <a:ext cx="74074" cy="63607"/>
          </a:xfrm>
          <a:custGeom>
            <a:avLst/>
            <a:gdLst/>
            <a:ahLst/>
            <a:cxnLst/>
            <a:rect l="l" t="t" r="r" b="b"/>
            <a:pathLst>
              <a:path w="1946" h="1671" extrusionOk="0">
                <a:moveTo>
                  <a:pt x="1089" y="0"/>
                </a:moveTo>
                <a:cubicBezTo>
                  <a:pt x="888" y="0"/>
                  <a:pt x="684" y="75"/>
                  <a:pt x="517" y="242"/>
                </a:cubicBezTo>
                <a:cubicBezTo>
                  <a:pt x="1" y="758"/>
                  <a:pt x="365" y="1670"/>
                  <a:pt x="1095" y="1670"/>
                </a:cubicBezTo>
                <a:cubicBezTo>
                  <a:pt x="1551" y="1670"/>
                  <a:pt x="1946" y="1275"/>
                  <a:pt x="1946" y="850"/>
                </a:cubicBezTo>
                <a:cubicBezTo>
                  <a:pt x="1925" y="334"/>
                  <a:pt x="1513" y="0"/>
                  <a:pt x="1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8"/>
          <p:cNvSpPr/>
          <p:nvPr/>
        </p:nvSpPr>
        <p:spPr>
          <a:xfrm>
            <a:off x="8536356" y="4257011"/>
            <a:ext cx="74074" cy="62998"/>
          </a:xfrm>
          <a:custGeom>
            <a:avLst/>
            <a:gdLst/>
            <a:ahLst/>
            <a:cxnLst/>
            <a:rect l="l" t="t" r="r" b="b"/>
            <a:pathLst>
              <a:path w="1946" h="1655" extrusionOk="0">
                <a:moveTo>
                  <a:pt x="1100" y="0"/>
                </a:moveTo>
                <a:cubicBezTo>
                  <a:pt x="894" y="0"/>
                  <a:pt x="685" y="79"/>
                  <a:pt x="517" y="256"/>
                </a:cubicBezTo>
                <a:cubicBezTo>
                  <a:pt x="1" y="773"/>
                  <a:pt x="365" y="1654"/>
                  <a:pt x="1095" y="1654"/>
                </a:cubicBezTo>
                <a:cubicBezTo>
                  <a:pt x="1551" y="1654"/>
                  <a:pt x="1946" y="1289"/>
                  <a:pt x="1946" y="833"/>
                </a:cubicBezTo>
                <a:cubicBezTo>
                  <a:pt x="1946" y="341"/>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8"/>
          <p:cNvSpPr/>
          <p:nvPr/>
        </p:nvSpPr>
        <p:spPr>
          <a:xfrm>
            <a:off x="3680368" y="65413"/>
            <a:ext cx="74074" cy="63645"/>
          </a:xfrm>
          <a:custGeom>
            <a:avLst/>
            <a:gdLst/>
            <a:ahLst/>
            <a:cxnLst/>
            <a:rect l="l" t="t" r="r" b="b"/>
            <a:pathLst>
              <a:path w="1946" h="1672" extrusionOk="0">
                <a:moveTo>
                  <a:pt x="1099" y="0"/>
                </a:moveTo>
                <a:cubicBezTo>
                  <a:pt x="893"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8"/>
          <p:cNvSpPr/>
          <p:nvPr/>
        </p:nvSpPr>
        <p:spPr>
          <a:xfrm>
            <a:off x="3680368" y="300002"/>
            <a:ext cx="74074" cy="62731"/>
          </a:xfrm>
          <a:custGeom>
            <a:avLst/>
            <a:gdLst/>
            <a:ahLst/>
            <a:cxnLst/>
            <a:rect l="l" t="t" r="r" b="b"/>
            <a:pathLst>
              <a:path w="1946"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8"/>
          <p:cNvSpPr/>
          <p:nvPr/>
        </p:nvSpPr>
        <p:spPr>
          <a:xfrm>
            <a:off x="3680368" y="53398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8"/>
          <p:cNvSpPr/>
          <p:nvPr/>
        </p:nvSpPr>
        <p:spPr>
          <a:xfrm>
            <a:off x="3680368" y="76769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8"/>
          <p:cNvSpPr/>
          <p:nvPr/>
        </p:nvSpPr>
        <p:spPr>
          <a:xfrm>
            <a:off x="3680368" y="100205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8"/>
          <p:cNvSpPr/>
          <p:nvPr/>
        </p:nvSpPr>
        <p:spPr>
          <a:xfrm>
            <a:off x="8293393" y="4022689"/>
            <a:ext cx="74074" cy="63607"/>
          </a:xfrm>
          <a:custGeom>
            <a:avLst/>
            <a:gdLst/>
            <a:ahLst/>
            <a:cxnLst/>
            <a:rect l="l" t="t" r="r" b="b"/>
            <a:pathLst>
              <a:path w="1946" h="1671" extrusionOk="0">
                <a:moveTo>
                  <a:pt x="1095" y="0"/>
                </a:moveTo>
                <a:cubicBezTo>
                  <a:pt x="891" y="0"/>
                  <a:pt x="683" y="75"/>
                  <a:pt x="517" y="242"/>
                </a:cubicBezTo>
                <a:cubicBezTo>
                  <a:pt x="1" y="789"/>
                  <a:pt x="396" y="1670"/>
                  <a:pt x="1125" y="1670"/>
                </a:cubicBezTo>
                <a:cubicBezTo>
                  <a:pt x="1581" y="1670"/>
                  <a:pt x="1946" y="1275"/>
                  <a:pt x="1946" y="850"/>
                </a:cubicBezTo>
                <a:cubicBezTo>
                  <a:pt x="1946" y="334"/>
                  <a:pt x="1526"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8"/>
          <p:cNvSpPr/>
          <p:nvPr/>
        </p:nvSpPr>
        <p:spPr>
          <a:xfrm>
            <a:off x="8293393" y="4257011"/>
            <a:ext cx="74074" cy="62998"/>
          </a:xfrm>
          <a:custGeom>
            <a:avLst/>
            <a:gdLst/>
            <a:ahLst/>
            <a:cxnLst/>
            <a:rect l="l" t="t" r="r" b="b"/>
            <a:pathLst>
              <a:path w="1946" h="1655" extrusionOk="0">
                <a:moveTo>
                  <a:pt x="1113" y="0"/>
                </a:moveTo>
                <a:cubicBezTo>
                  <a:pt x="907" y="0"/>
                  <a:pt x="695" y="79"/>
                  <a:pt x="517" y="256"/>
                </a:cubicBezTo>
                <a:cubicBezTo>
                  <a:pt x="1" y="773"/>
                  <a:pt x="396" y="1654"/>
                  <a:pt x="1125" y="1654"/>
                </a:cubicBezTo>
                <a:cubicBezTo>
                  <a:pt x="1581" y="1654"/>
                  <a:pt x="1946" y="1289"/>
                  <a:pt x="1946" y="833"/>
                </a:cubicBezTo>
                <a:cubicBezTo>
                  <a:pt x="1946" y="341"/>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8"/>
          <p:cNvSpPr/>
          <p:nvPr/>
        </p:nvSpPr>
        <p:spPr>
          <a:xfrm>
            <a:off x="3448977"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8"/>
          <p:cNvSpPr/>
          <p:nvPr/>
        </p:nvSpPr>
        <p:spPr>
          <a:xfrm>
            <a:off x="3448977"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
          <p:cNvSpPr/>
          <p:nvPr/>
        </p:nvSpPr>
        <p:spPr>
          <a:xfrm>
            <a:off x="3448977"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8"/>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
          <p:cNvSpPr/>
          <p:nvPr/>
        </p:nvSpPr>
        <p:spPr>
          <a:xfrm>
            <a:off x="3438547"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8"/>
          <p:cNvSpPr/>
          <p:nvPr/>
        </p:nvSpPr>
        <p:spPr>
          <a:xfrm>
            <a:off x="8051572" y="4022689"/>
            <a:ext cx="72933" cy="63607"/>
          </a:xfrm>
          <a:custGeom>
            <a:avLst/>
            <a:gdLst/>
            <a:ahLst/>
            <a:cxnLst/>
            <a:rect l="l" t="t" r="r" b="b"/>
            <a:pathLst>
              <a:path w="1916" h="1671" extrusionOk="0">
                <a:moveTo>
                  <a:pt x="1088" y="0"/>
                </a:moveTo>
                <a:cubicBezTo>
                  <a:pt x="888" y="0"/>
                  <a:pt x="684" y="75"/>
                  <a:pt x="518" y="242"/>
                </a:cubicBezTo>
                <a:cubicBezTo>
                  <a:pt x="1" y="789"/>
                  <a:pt x="366" y="1670"/>
                  <a:pt x="1095" y="1670"/>
                </a:cubicBezTo>
                <a:cubicBezTo>
                  <a:pt x="1551" y="1670"/>
                  <a:pt x="1916" y="1275"/>
                  <a:pt x="1916" y="850"/>
                </a:cubicBezTo>
                <a:cubicBezTo>
                  <a:pt x="1916"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8"/>
          <p:cNvSpPr/>
          <p:nvPr/>
        </p:nvSpPr>
        <p:spPr>
          <a:xfrm>
            <a:off x="8051572" y="4257011"/>
            <a:ext cx="72933" cy="62998"/>
          </a:xfrm>
          <a:custGeom>
            <a:avLst/>
            <a:gdLst/>
            <a:ahLst/>
            <a:cxnLst/>
            <a:rect l="l" t="t" r="r" b="b"/>
            <a:pathLst>
              <a:path w="1916" h="1655" extrusionOk="0">
                <a:moveTo>
                  <a:pt x="1093" y="0"/>
                </a:moveTo>
                <a:cubicBezTo>
                  <a:pt x="891" y="0"/>
                  <a:pt x="685" y="79"/>
                  <a:pt x="518" y="256"/>
                </a:cubicBezTo>
                <a:cubicBezTo>
                  <a:pt x="1" y="773"/>
                  <a:pt x="366" y="1654"/>
                  <a:pt x="1095" y="1654"/>
                </a:cubicBezTo>
                <a:cubicBezTo>
                  <a:pt x="1551" y="1654"/>
                  <a:pt x="1916" y="1289"/>
                  <a:pt x="1916" y="833"/>
                </a:cubicBezTo>
                <a:cubicBezTo>
                  <a:pt x="1916" y="341"/>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8"/>
          <p:cNvSpPr/>
          <p:nvPr/>
        </p:nvSpPr>
        <p:spPr>
          <a:xfrm>
            <a:off x="3195585" y="65413"/>
            <a:ext cx="74113" cy="63645"/>
          </a:xfrm>
          <a:custGeom>
            <a:avLst/>
            <a:gdLst/>
            <a:ahLst/>
            <a:cxnLst/>
            <a:rect l="l" t="t" r="r" b="b"/>
            <a:pathLst>
              <a:path w="1947" h="1672" extrusionOk="0">
                <a:moveTo>
                  <a:pt x="1099" y="0"/>
                </a:moveTo>
                <a:cubicBezTo>
                  <a:pt x="894" y="0"/>
                  <a:pt x="685" y="75"/>
                  <a:pt x="517" y="242"/>
                </a:cubicBezTo>
                <a:cubicBezTo>
                  <a:pt x="1" y="759"/>
                  <a:pt x="365" y="164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8"/>
          <p:cNvSpPr/>
          <p:nvPr/>
        </p:nvSpPr>
        <p:spPr>
          <a:xfrm>
            <a:off x="3195585" y="300002"/>
            <a:ext cx="74113" cy="62731"/>
          </a:xfrm>
          <a:custGeom>
            <a:avLst/>
            <a:gdLst/>
            <a:ahLst/>
            <a:cxnLst/>
            <a:rect l="l" t="t" r="r" b="b"/>
            <a:pathLst>
              <a:path w="1947"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8"/>
          <p:cNvSpPr/>
          <p:nvPr/>
        </p:nvSpPr>
        <p:spPr>
          <a:xfrm>
            <a:off x="3195585" y="53398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8"/>
          <p:cNvSpPr/>
          <p:nvPr/>
        </p:nvSpPr>
        <p:spPr>
          <a:xfrm>
            <a:off x="3195585" y="76769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8"/>
          <p:cNvSpPr/>
          <p:nvPr/>
        </p:nvSpPr>
        <p:spPr>
          <a:xfrm>
            <a:off x="3195585" y="100205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8"/>
          <p:cNvSpPr/>
          <p:nvPr/>
        </p:nvSpPr>
        <p:spPr>
          <a:xfrm>
            <a:off x="7808610" y="4022689"/>
            <a:ext cx="74113" cy="63607"/>
          </a:xfrm>
          <a:custGeom>
            <a:avLst/>
            <a:gdLst/>
            <a:ahLst/>
            <a:cxnLst/>
            <a:rect l="l" t="t" r="r" b="b"/>
            <a:pathLst>
              <a:path w="1947" h="1671" extrusionOk="0">
                <a:moveTo>
                  <a:pt x="1095" y="0"/>
                </a:moveTo>
                <a:cubicBezTo>
                  <a:pt x="891" y="0"/>
                  <a:pt x="684" y="75"/>
                  <a:pt x="517" y="242"/>
                </a:cubicBezTo>
                <a:cubicBezTo>
                  <a:pt x="1" y="758"/>
                  <a:pt x="365" y="1670"/>
                  <a:pt x="1095" y="1670"/>
                </a:cubicBezTo>
                <a:cubicBezTo>
                  <a:pt x="1551" y="1670"/>
                  <a:pt x="1946" y="1275"/>
                  <a:pt x="1946" y="850"/>
                </a:cubicBezTo>
                <a:cubicBezTo>
                  <a:pt x="1946" y="334"/>
                  <a:pt x="1526"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8"/>
          <p:cNvSpPr/>
          <p:nvPr/>
        </p:nvSpPr>
        <p:spPr>
          <a:xfrm>
            <a:off x="7808610" y="4257011"/>
            <a:ext cx="74113" cy="62998"/>
          </a:xfrm>
          <a:custGeom>
            <a:avLst/>
            <a:gdLst/>
            <a:ahLst/>
            <a:cxnLst/>
            <a:rect l="l" t="t" r="r" b="b"/>
            <a:pathLst>
              <a:path w="1947" h="1655" extrusionOk="0">
                <a:moveTo>
                  <a:pt x="1100" y="0"/>
                </a:moveTo>
                <a:cubicBezTo>
                  <a:pt x="894" y="0"/>
                  <a:pt x="685" y="79"/>
                  <a:pt x="517" y="256"/>
                </a:cubicBezTo>
                <a:cubicBezTo>
                  <a:pt x="1" y="773"/>
                  <a:pt x="365" y="1654"/>
                  <a:pt x="1095" y="1654"/>
                </a:cubicBezTo>
                <a:cubicBezTo>
                  <a:pt x="1551" y="1654"/>
                  <a:pt x="1946" y="1289"/>
                  <a:pt x="1946" y="833"/>
                </a:cubicBezTo>
                <a:cubicBezTo>
                  <a:pt x="1946" y="341"/>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8"/>
          <p:cNvSpPr/>
          <p:nvPr/>
        </p:nvSpPr>
        <p:spPr>
          <a:xfrm>
            <a:off x="2964193" y="6537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8"/>
          <p:cNvSpPr/>
          <p:nvPr/>
        </p:nvSpPr>
        <p:spPr>
          <a:xfrm>
            <a:off x="2964193" y="3002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8"/>
          <p:cNvSpPr/>
          <p:nvPr/>
        </p:nvSpPr>
        <p:spPr>
          <a:xfrm>
            <a:off x="2964193"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8"/>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8"/>
          <p:cNvSpPr/>
          <p:nvPr/>
        </p:nvSpPr>
        <p:spPr>
          <a:xfrm>
            <a:off x="2953802"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8"/>
          <p:cNvSpPr/>
          <p:nvPr/>
        </p:nvSpPr>
        <p:spPr>
          <a:xfrm>
            <a:off x="7566827" y="4022689"/>
            <a:ext cx="72894" cy="63607"/>
          </a:xfrm>
          <a:custGeom>
            <a:avLst/>
            <a:gdLst/>
            <a:ahLst/>
            <a:cxnLst/>
            <a:rect l="l" t="t" r="r" b="b"/>
            <a:pathLst>
              <a:path w="1915" h="1671" extrusionOk="0">
                <a:moveTo>
                  <a:pt x="1087" y="0"/>
                </a:moveTo>
                <a:cubicBezTo>
                  <a:pt x="887" y="0"/>
                  <a:pt x="683" y="75"/>
                  <a:pt x="517" y="242"/>
                </a:cubicBezTo>
                <a:cubicBezTo>
                  <a:pt x="0" y="789"/>
                  <a:pt x="365" y="1670"/>
                  <a:pt x="1094" y="1670"/>
                </a:cubicBezTo>
                <a:cubicBezTo>
                  <a:pt x="1550" y="1670"/>
                  <a:pt x="1915" y="1275"/>
                  <a:pt x="1915" y="850"/>
                </a:cubicBezTo>
                <a:cubicBezTo>
                  <a:pt x="1915" y="334"/>
                  <a:pt x="1509"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8"/>
          <p:cNvSpPr/>
          <p:nvPr/>
        </p:nvSpPr>
        <p:spPr>
          <a:xfrm>
            <a:off x="7566827" y="4257011"/>
            <a:ext cx="72894" cy="62998"/>
          </a:xfrm>
          <a:custGeom>
            <a:avLst/>
            <a:gdLst/>
            <a:ahLst/>
            <a:cxnLst/>
            <a:rect l="l" t="t" r="r" b="b"/>
            <a:pathLst>
              <a:path w="1915" h="1655" extrusionOk="0">
                <a:moveTo>
                  <a:pt x="1092" y="0"/>
                </a:moveTo>
                <a:cubicBezTo>
                  <a:pt x="890" y="0"/>
                  <a:pt x="684" y="79"/>
                  <a:pt x="517" y="256"/>
                </a:cubicBezTo>
                <a:cubicBezTo>
                  <a:pt x="0" y="773"/>
                  <a:pt x="365" y="1654"/>
                  <a:pt x="1094" y="1654"/>
                </a:cubicBezTo>
                <a:cubicBezTo>
                  <a:pt x="1550" y="1654"/>
                  <a:pt x="1915" y="1289"/>
                  <a:pt x="1915" y="833"/>
                </a:cubicBezTo>
                <a:cubicBezTo>
                  <a:pt x="1915" y="341"/>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8"/>
          <p:cNvSpPr/>
          <p:nvPr/>
        </p:nvSpPr>
        <p:spPr>
          <a:xfrm>
            <a:off x="2710801" y="65413"/>
            <a:ext cx="72933" cy="63645"/>
          </a:xfrm>
          <a:custGeom>
            <a:avLst/>
            <a:gdLst/>
            <a:ahLst/>
            <a:cxnLst/>
            <a:rect l="l" t="t" r="r" b="b"/>
            <a:pathLst>
              <a:path w="1916" h="1672" extrusionOk="0">
                <a:moveTo>
                  <a:pt x="1092" y="0"/>
                </a:moveTo>
                <a:cubicBezTo>
                  <a:pt x="891" y="0"/>
                  <a:pt x="685" y="75"/>
                  <a:pt x="518" y="242"/>
                </a:cubicBezTo>
                <a:cubicBezTo>
                  <a:pt x="1" y="759"/>
                  <a:pt x="366" y="1671"/>
                  <a:pt x="1095" y="167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8"/>
          <p:cNvSpPr/>
          <p:nvPr/>
        </p:nvSpPr>
        <p:spPr>
          <a:xfrm>
            <a:off x="2710801" y="300002"/>
            <a:ext cx="72933" cy="62731"/>
          </a:xfrm>
          <a:custGeom>
            <a:avLst/>
            <a:gdLst/>
            <a:ahLst/>
            <a:cxnLst/>
            <a:rect l="l" t="t" r="r" b="b"/>
            <a:pathLst>
              <a:path w="1916" h="1648" extrusionOk="0">
                <a:moveTo>
                  <a:pt x="1105" y="1"/>
                </a:moveTo>
                <a:cubicBezTo>
                  <a:pt x="900" y="1"/>
                  <a:pt x="689" y="79"/>
                  <a:pt x="518" y="250"/>
                </a:cubicBezTo>
                <a:cubicBezTo>
                  <a:pt x="1" y="766"/>
                  <a:pt x="366" y="1648"/>
                  <a:pt x="1095" y="1648"/>
                </a:cubicBezTo>
                <a:cubicBezTo>
                  <a:pt x="1551" y="1648"/>
                  <a:pt x="1916" y="1283"/>
                  <a:pt x="1916" y="827"/>
                </a:cubicBezTo>
                <a:cubicBezTo>
                  <a:pt x="1916"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8"/>
          <p:cNvSpPr/>
          <p:nvPr/>
        </p:nvSpPr>
        <p:spPr>
          <a:xfrm>
            <a:off x="2710801" y="53398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8"/>
          <p:cNvSpPr/>
          <p:nvPr/>
        </p:nvSpPr>
        <p:spPr>
          <a:xfrm>
            <a:off x="2710801" y="76769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8"/>
          <p:cNvSpPr/>
          <p:nvPr/>
        </p:nvSpPr>
        <p:spPr>
          <a:xfrm>
            <a:off x="2710801" y="100205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8"/>
          <p:cNvSpPr/>
          <p:nvPr/>
        </p:nvSpPr>
        <p:spPr>
          <a:xfrm>
            <a:off x="7323826" y="4022689"/>
            <a:ext cx="72933" cy="63607"/>
          </a:xfrm>
          <a:custGeom>
            <a:avLst/>
            <a:gdLst/>
            <a:ahLst/>
            <a:cxnLst/>
            <a:rect l="l" t="t" r="r" b="b"/>
            <a:pathLst>
              <a:path w="1916" h="1671" extrusionOk="0">
                <a:moveTo>
                  <a:pt x="1088" y="0"/>
                </a:moveTo>
                <a:cubicBezTo>
                  <a:pt x="888" y="0"/>
                  <a:pt x="684" y="75"/>
                  <a:pt x="518" y="242"/>
                </a:cubicBezTo>
                <a:cubicBezTo>
                  <a:pt x="1" y="789"/>
                  <a:pt x="366" y="1670"/>
                  <a:pt x="1095" y="1670"/>
                </a:cubicBezTo>
                <a:cubicBezTo>
                  <a:pt x="1551" y="1670"/>
                  <a:pt x="1916" y="1275"/>
                  <a:pt x="1916" y="850"/>
                </a:cubicBezTo>
                <a:cubicBezTo>
                  <a:pt x="1916"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8"/>
          <p:cNvSpPr/>
          <p:nvPr/>
        </p:nvSpPr>
        <p:spPr>
          <a:xfrm>
            <a:off x="7323826" y="4257011"/>
            <a:ext cx="72933" cy="62998"/>
          </a:xfrm>
          <a:custGeom>
            <a:avLst/>
            <a:gdLst/>
            <a:ahLst/>
            <a:cxnLst/>
            <a:rect l="l" t="t" r="r" b="b"/>
            <a:pathLst>
              <a:path w="1916" h="1655" extrusionOk="0">
                <a:moveTo>
                  <a:pt x="1093" y="0"/>
                </a:moveTo>
                <a:cubicBezTo>
                  <a:pt x="891" y="0"/>
                  <a:pt x="685" y="79"/>
                  <a:pt x="518" y="256"/>
                </a:cubicBezTo>
                <a:cubicBezTo>
                  <a:pt x="1" y="773"/>
                  <a:pt x="366" y="1654"/>
                  <a:pt x="1095" y="1654"/>
                </a:cubicBezTo>
                <a:cubicBezTo>
                  <a:pt x="1551" y="1654"/>
                  <a:pt x="1916" y="1289"/>
                  <a:pt x="1916" y="833"/>
                </a:cubicBezTo>
                <a:cubicBezTo>
                  <a:pt x="1916" y="341"/>
                  <a:pt x="1513" y="0"/>
                  <a:pt x="1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8"/>
          <p:cNvSpPr/>
          <p:nvPr/>
        </p:nvSpPr>
        <p:spPr>
          <a:xfrm>
            <a:off x="2478268" y="6537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
          <p:cNvSpPr/>
          <p:nvPr/>
        </p:nvSpPr>
        <p:spPr>
          <a:xfrm>
            <a:off x="2478268" y="30023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
          <p:cNvSpPr/>
          <p:nvPr/>
        </p:nvSpPr>
        <p:spPr>
          <a:xfrm>
            <a:off x="2478268" y="53394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8"/>
          <p:cNvSpPr/>
          <p:nvPr/>
        </p:nvSpPr>
        <p:spPr>
          <a:xfrm>
            <a:off x="2467838"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8"/>
          <p:cNvSpPr/>
          <p:nvPr/>
        </p:nvSpPr>
        <p:spPr>
          <a:xfrm>
            <a:off x="7080863" y="4022917"/>
            <a:ext cx="74113" cy="63378"/>
          </a:xfrm>
          <a:custGeom>
            <a:avLst/>
            <a:gdLst/>
            <a:ahLst/>
            <a:cxnLst/>
            <a:rect l="l" t="t" r="r" b="b"/>
            <a:pathLst>
              <a:path w="1947" h="1665" extrusionOk="0">
                <a:moveTo>
                  <a:pt x="1096" y="1"/>
                </a:moveTo>
                <a:cubicBezTo>
                  <a:pt x="895" y="1"/>
                  <a:pt x="690" y="73"/>
                  <a:pt x="518" y="236"/>
                </a:cubicBezTo>
                <a:cubicBezTo>
                  <a:pt x="1" y="752"/>
                  <a:pt x="366" y="1664"/>
                  <a:pt x="1095" y="1664"/>
                </a:cubicBezTo>
                <a:cubicBezTo>
                  <a:pt x="1551" y="1664"/>
                  <a:pt x="1916" y="1300"/>
                  <a:pt x="1946" y="844"/>
                </a:cubicBezTo>
                <a:cubicBezTo>
                  <a:pt x="1946" y="344"/>
                  <a:pt x="1532"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8"/>
          <p:cNvSpPr/>
          <p:nvPr/>
        </p:nvSpPr>
        <p:spPr>
          <a:xfrm>
            <a:off x="7080863" y="4257011"/>
            <a:ext cx="74113" cy="62998"/>
          </a:xfrm>
          <a:custGeom>
            <a:avLst/>
            <a:gdLst/>
            <a:ahLst/>
            <a:cxnLst/>
            <a:rect l="l" t="t" r="r" b="b"/>
            <a:pathLst>
              <a:path w="1947" h="1655" extrusionOk="0">
                <a:moveTo>
                  <a:pt x="1100" y="0"/>
                </a:moveTo>
                <a:cubicBezTo>
                  <a:pt x="894" y="0"/>
                  <a:pt x="685" y="79"/>
                  <a:pt x="518" y="256"/>
                </a:cubicBezTo>
                <a:cubicBezTo>
                  <a:pt x="1" y="773"/>
                  <a:pt x="366" y="1654"/>
                  <a:pt x="1095" y="1654"/>
                </a:cubicBezTo>
                <a:cubicBezTo>
                  <a:pt x="1551" y="1654"/>
                  <a:pt x="1946" y="1289"/>
                  <a:pt x="1946" y="833"/>
                </a:cubicBezTo>
                <a:cubicBezTo>
                  <a:pt x="1946" y="341"/>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8"/>
          <p:cNvSpPr/>
          <p:nvPr/>
        </p:nvSpPr>
        <p:spPr>
          <a:xfrm>
            <a:off x="2224876" y="65413"/>
            <a:ext cx="74113" cy="63645"/>
          </a:xfrm>
          <a:custGeom>
            <a:avLst/>
            <a:gdLst/>
            <a:ahLst/>
            <a:cxnLst/>
            <a:rect l="l" t="t" r="r" b="b"/>
            <a:pathLst>
              <a:path w="1947" h="1672" extrusionOk="0">
                <a:moveTo>
                  <a:pt x="1099" y="0"/>
                </a:moveTo>
                <a:cubicBezTo>
                  <a:pt x="894"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8"/>
          <p:cNvSpPr/>
          <p:nvPr/>
        </p:nvSpPr>
        <p:spPr>
          <a:xfrm>
            <a:off x="2224876" y="300002"/>
            <a:ext cx="74113" cy="62731"/>
          </a:xfrm>
          <a:custGeom>
            <a:avLst/>
            <a:gdLst/>
            <a:ahLst/>
            <a:cxnLst/>
            <a:rect l="l" t="t" r="r" b="b"/>
            <a:pathLst>
              <a:path w="1947"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8"/>
          <p:cNvSpPr/>
          <p:nvPr/>
        </p:nvSpPr>
        <p:spPr>
          <a:xfrm>
            <a:off x="2224876" y="53398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8"/>
          <p:cNvSpPr/>
          <p:nvPr/>
        </p:nvSpPr>
        <p:spPr>
          <a:xfrm>
            <a:off x="2224876" y="76769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8"/>
          <p:cNvSpPr/>
          <p:nvPr/>
        </p:nvSpPr>
        <p:spPr>
          <a:xfrm>
            <a:off x="2224876" y="100205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8"/>
          <p:cNvSpPr/>
          <p:nvPr/>
        </p:nvSpPr>
        <p:spPr>
          <a:xfrm>
            <a:off x="6837901" y="4022689"/>
            <a:ext cx="74113" cy="63607"/>
          </a:xfrm>
          <a:custGeom>
            <a:avLst/>
            <a:gdLst/>
            <a:ahLst/>
            <a:cxnLst/>
            <a:rect l="l" t="t" r="r" b="b"/>
            <a:pathLst>
              <a:path w="1947" h="1671" extrusionOk="0">
                <a:moveTo>
                  <a:pt x="1095" y="0"/>
                </a:moveTo>
                <a:cubicBezTo>
                  <a:pt x="891" y="0"/>
                  <a:pt x="684" y="75"/>
                  <a:pt x="517" y="242"/>
                </a:cubicBezTo>
                <a:cubicBezTo>
                  <a:pt x="1" y="789"/>
                  <a:pt x="396" y="1670"/>
                  <a:pt x="1125" y="1670"/>
                </a:cubicBezTo>
                <a:cubicBezTo>
                  <a:pt x="1581" y="1670"/>
                  <a:pt x="1946" y="1275"/>
                  <a:pt x="1946" y="850"/>
                </a:cubicBezTo>
                <a:cubicBezTo>
                  <a:pt x="1946" y="334"/>
                  <a:pt x="1526"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8"/>
          <p:cNvSpPr/>
          <p:nvPr/>
        </p:nvSpPr>
        <p:spPr>
          <a:xfrm>
            <a:off x="6837901" y="4257011"/>
            <a:ext cx="74113" cy="62998"/>
          </a:xfrm>
          <a:custGeom>
            <a:avLst/>
            <a:gdLst/>
            <a:ahLst/>
            <a:cxnLst/>
            <a:rect l="l" t="t" r="r" b="b"/>
            <a:pathLst>
              <a:path w="1947" h="1655" extrusionOk="0">
                <a:moveTo>
                  <a:pt x="1114" y="0"/>
                </a:moveTo>
                <a:cubicBezTo>
                  <a:pt x="907" y="0"/>
                  <a:pt x="695" y="79"/>
                  <a:pt x="517" y="256"/>
                </a:cubicBezTo>
                <a:cubicBezTo>
                  <a:pt x="1" y="773"/>
                  <a:pt x="396" y="1654"/>
                  <a:pt x="1125" y="1654"/>
                </a:cubicBezTo>
                <a:cubicBezTo>
                  <a:pt x="1581" y="1654"/>
                  <a:pt x="1946" y="1289"/>
                  <a:pt x="1946" y="833"/>
                </a:cubicBezTo>
                <a:cubicBezTo>
                  <a:pt x="1946" y="341"/>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8"/>
          <p:cNvSpPr/>
          <p:nvPr/>
        </p:nvSpPr>
        <p:spPr>
          <a:xfrm>
            <a:off x="1993484" y="6537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8"/>
          <p:cNvSpPr/>
          <p:nvPr/>
        </p:nvSpPr>
        <p:spPr>
          <a:xfrm>
            <a:off x="1993484" y="30023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8"/>
          <p:cNvSpPr/>
          <p:nvPr/>
        </p:nvSpPr>
        <p:spPr>
          <a:xfrm>
            <a:off x="1993484" y="53394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8"/>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8"/>
          <p:cNvSpPr/>
          <p:nvPr/>
        </p:nvSpPr>
        <p:spPr>
          <a:xfrm>
            <a:off x="1983093" y="100205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8"/>
          <p:cNvSpPr/>
          <p:nvPr/>
        </p:nvSpPr>
        <p:spPr>
          <a:xfrm>
            <a:off x="6596118" y="4022689"/>
            <a:ext cx="72894" cy="63607"/>
          </a:xfrm>
          <a:custGeom>
            <a:avLst/>
            <a:gdLst/>
            <a:ahLst/>
            <a:cxnLst/>
            <a:rect l="l" t="t" r="r" b="b"/>
            <a:pathLst>
              <a:path w="1915" h="1671" extrusionOk="0">
                <a:moveTo>
                  <a:pt x="1087" y="0"/>
                </a:moveTo>
                <a:cubicBezTo>
                  <a:pt x="887" y="0"/>
                  <a:pt x="683" y="75"/>
                  <a:pt x="517" y="242"/>
                </a:cubicBezTo>
                <a:cubicBezTo>
                  <a:pt x="0" y="789"/>
                  <a:pt x="365" y="1670"/>
                  <a:pt x="1094" y="1670"/>
                </a:cubicBezTo>
                <a:cubicBezTo>
                  <a:pt x="1550" y="1670"/>
                  <a:pt x="1915" y="1275"/>
                  <a:pt x="1915" y="850"/>
                </a:cubicBezTo>
                <a:cubicBezTo>
                  <a:pt x="1915" y="334"/>
                  <a:pt x="1509"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8"/>
          <p:cNvSpPr/>
          <p:nvPr/>
        </p:nvSpPr>
        <p:spPr>
          <a:xfrm>
            <a:off x="6596118" y="4257011"/>
            <a:ext cx="72894" cy="62998"/>
          </a:xfrm>
          <a:custGeom>
            <a:avLst/>
            <a:gdLst/>
            <a:ahLst/>
            <a:cxnLst/>
            <a:rect l="l" t="t" r="r" b="b"/>
            <a:pathLst>
              <a:path w="1915" h="1655" extrusionOk="0">
                <a:moveTo>
                  <a:pt x="1092" y="0"/>
                </a:moveTo>
                <a:cubicBezTo>
                  <a:pt x="890" y="0"/>
                  <a:pt x="684" y="79"/>
                  <a:pt x="517" y="256"/>
                </a:cubicBezTo>
                <a:cubicBezTo>
                  <a:pt x="0" y="773"/>
                  <a:pt x="365" y="1654"/>
                  <a:pt x="1094" y="1654"/>
                </a:cubicBezTo>
                <a:cubicBezTo>
                  <a:pt x="1550" y="1654"/>
                  <a:pt x="1915" y="1289"/>
                  <a:pt x="1915" y="833"/>
                </a:cubicBezTo>
                <a:cubicBezTo>
                  <a:pt x="1915" y="341"/>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8"/>
          <p:cNvSpPr/>
          <p:nvPr/>
        </p:nvSpPr>
        <p:spPr>
          <a:xfrm>
            <a:off x="1740092" y="65413"/>
            <a:ext cx="74113" cy="63645"/>
          </a:xfrm>
          <a:custGeom>
            <a:avLst/>
            <a:gdLst/>
            <a:ahLst/>
            <a:cxnLst/>
            <a:rect l="l" t="t" r="r" b="b"/>
            <a:pathLst>
              <a:path w="1947" h="1672" extrusionOk="0">
                <a:moveTo>
                  <a:pt x="1100" y="0"/>
                </a:moveTo>
                <a:cubicBezTo>
                  <a:pt x="894" y="0"/>
                  <a:pt x="685" y="75"/>
                  <a:pt x="518" y="242"/>
                </a:cubicBezTo>
                <a:cubicBezTo>
                  <a:pt x="1" y="759"/>
                  <a:pt x="366" y="1671"/>
                  <a:pt x="1095" y="1671"/>
                </a:cubicBezTo>
                <a:cubicBezTo>
                  <a:pt x="1551" y="167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8"/>
          <p:cNvSpPr/>
          <p:nvPr/>
        </p:nvSpPr>
        <p:spPr>
          <a:xfrm>
            <a:off x="1740092" y="300002"/>
            <a:ext cx="74113" cy="62731"/>
          </a:xfrm>
          <a:custGeom>
            <a:avLst/>
            <a:gdLst/>
            <a:ahLst/>
            <a:cxnLst/>
            <a:rect l="l" t="t" r="r" b="b"/>
            <a:pathLst>
              <a:path w="1947" h="1648" extrusionOk="0">
                <a:moveTo>
                  <a:pt x="1106" y="1"/>
                </a:moveTo>
                <a:cubicBezTo>
                  <a:pt x="900" y="1"/>
                  <a:pt x="689" y="79"/>
                  <a:pt x="518" y="250"/>
                </a:cubicBezTo>
                <a:cubicBezTo>
                  <a:pt x="1" y="766"/>
                  <a:pt x="366" y="1648"/>
                  <a:pt x="1095" y="1648"/>
                </a:cubicBezTo>
                <a:cubicBezTo>
                  <a:pt x="1582" y="1648"/>
                  <a:pt x="1946" y="1283"/>
                  <a:pt x="1946" y="827"/>
                </a:cubicBezTo>
                <a:cubicBezTo>
                  <a:pt x="1926" y="319"/>
                  <a:pt x="1525" y="1"/>
                  <a:pt x="1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8"/>
          <p:cNvSpPr/>
          <p:nvPr/>
        </p:nvSpPr>
        <p:spPr>
          <a:xfrm>
            <a:off x="1740092" y="533981"/>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8"/>
          <p:cNvSpPr/>
          <p:nvPr/>
        </p:nvSpPr>
        <p:spPr>
          <a:xfrm>
            <a:off x="1740092" y="767694"/>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8"/>
          <p:cNvSpPr/>
          <p:nvPr/>
        </p:nvSpPr>
        <p:spPr>
          <a:xfrm>
            <a:off x="1740092" y="100205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8"/>
          <p:cNvSpPr/>
          <p:nvPr/>
        </p:nvSpPr>
        <p:spPr>
          <a:xfrm>
            <a:off x="6353117" y="4022689"/>
            <a:ext cx="74113" cy="63607"/>
          </a:xfrm>
          <a:custGeom>
            <a:avLst/>
            <a:gdLst/>
            <a:ahLst/>
            <a:cxnLst/>
            <a:rect l="l" t="t" r="r" b="b"/>
            <a:pathLst>
              <a:path w="1947" h="1671" extrusionOk="0">
                <a:moveTo>
                  <a:pt x="1095" y="0"/>
                </a:moveTo>
                <a:cubicBezTo>
                  <a:pt x="891" y="0"/>
                  <a:pt x="684" y="75"/>
                  <a:pt x="518" y="242"/>
                </a:cubicBezTo>
                <a:cubicBezTo>
                  <a:pt x="1" y="758"/>
                  <a:pt x="366" y="1670"/>
                  <a:pt x="1095" y="1670"/>
                </a:cubicBezTo>
                <a:cubicBezTo>
                  <a:pt x="1551" y="1670"/>
                  <a:pt x="1946" y="1275"/>
                  <a:pt x="1946" y="850"/>
                </a:cubicBezTo>
                <a:cubicBezTo>
                  <a:pt x="1946" y="334"/>
                  <a:pt x="1527"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8"/>
          <p:cNvSpPr/>
          <p:nvPr/>
        </p:nvSpPr>
        <p:spPr>
          <a:xfrm>
            <a:off x="6353117" y="4257011"/>
            <a:ext cx="74113" cy="62998"/>
          </a:xfrm>
          <a:custGeom>
            <a:avLst/>
            <a:gdLst/>
            <a:ahLst/>
            <a:cxnLst/>
            <a:rect l="l" t="t" r="r" b="b"/>
            <a:pathLst>
              <a:path w="1947" h="1655" extrusionOk="0">
                <a:moveTo>
                  <a:pt x="1100" y="0"/>
                </a:moveTo>
                <a:cubicBezTo>
                  <a:pt x="894" y="0"/>
                  <a:pt x="685" y="79"/>
                  <a:pt x="518" y="256"/>
                </a:cubicBezTo>
                <a:cubicBezTo>
                  <a:pt x="1" y="773"/>
                  <a:pt x="366" y="1654"/>
                  <a:pt x="1095" y="1654"/>
                </a:cubicBezTo>
                <a:cubicBezTo>
                  <a:pt x="1551" y="1654"/>
                  <a:pt x="1946" y="1289"/>
                  <a:pt x="1946" y="833"/>
                </a:cubicBezTo>
                <a:cubicBezTo>
                  <a:pt x="1946" y="341"/>
                  <a:pt x="1530"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8"/>
          <p:cNvSpPr/>
          <p:nvPr/>
        </p:nvSpPr>
        <p:spPr>
          <a:xfrm>
            <a:off x="1497129" y="65413"/>
            <a:ext cx="74113" cy="63645"/>
          </a:xfrm>
          <a:custGeom>
            <a:avLst/>
            <a:gdLst/>
            <a:ahLst/>
            <a:cxnLst/>
            <a:rect l="l" t="t" r="r" b="b"/>
            <a:pathLst>
              <a:path w="1947" h="1672" extrusionOk="0">
                <a:moveTo>
                  <a:pt x="1122" y="0"/>
                </a:moveTo>
                <a:cubicBezTo>
                  <a:pt x="921" y="0"/>
                  <a:pt x="715" y="75"/>
                  <a:pt x="548" y="242"/>
                </a:cubicBezTo>
                <a:cubicBezTo>
                  <a:pt x="1" y="759"/>
                  <a:pt x="396" y="1641"/>
                  <a:pt x="1125" y="1671"/>
                </a:cubicBezTo>
                <a:cubicBezTo>
                  <a:pt x="1581" y="167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8"/>
          <p:cNvSpPr/>
          <p:nvPr/>
        </p:nvSpPr>
        <p:spPr>
          <a:xfrm>
            <a:off x="1498309" y="300002"/>
            <a:ext cx="72933" cy="62731"/>
          </a:xfrm>
          <a:custGeom>
            <a:avLst/>
            <a:gdLst/>
            <a:ahLst/>
            <a:cxnLst/>
            <a:rect l="l" t="t" r="r" b="b"/>
            <a:pathLst>
              <a:path w="1916" h="1648" extrusionOk="0">
                <a:moveTo>
                  <a:pt x="1082" y="1"/>
                </a:moveTo>
                <a:cubicBezTo>
                  <a:pt x="872" y="1"/>
                  <a:pt x="658" y="79"/>
                  <a:pt x="487" y="250"/>
                </a:cubicBezTo>
                <a:cubicBezTo>
                  <a:pt x="0" y="766"/>
                  <a:pt x="365" y="1648"/>
                  <a:pt x="1094" y="1648"/>
                </a:cubicBezTo>
                <a:cubicBezTo>
                  <a:pt x="1550" y="1648"/>
                  <a:pt x="1915" y="1283"/>
                  <a:pt x="1915" y="827"/>
                </a:cubicBezTo>
                <a:cubicBezTo>
                  <a:pt x="1915" y="319"/>
                  <a:pt x="1507" y="1"/>
                  <a:pt x="10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8"/>
          <p:cNvSpPr/>
          <p:nvPr/>
        </p:nvSpPr>
        <p:spPr>
          <a:xfrm>
            <a:off x="1497129" y="533981"/>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8"/>
          <p:cNvSpPr/>
          <p:nvPr/>
        </p:nvSpPr>
        <p:spPr>
          <a:xfrm>
            <a:off x="1497129" y="767694"/>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8"/>
          <p:cNvSpPr/>
          <p:nvPr/>
        </p:nvSpPr>
        <p:spPr>
          <a:xfrm>
            <a:off x="1497129" y="1002055"/>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8"/>
          <p:cNvSpPr/>
          <p:nvPr/>
        </p:nvSpPr>
        <p:spPr>
          <a:xfrm>
            <a:off x="6110154" y="4022689"/>
            <a:ext cx="74113" cy="63607"/>
          </a:xfrm>
          <a:custGeom>
            <a:avLst/>
            <a:gdLst/>
            <a:ahLst/>
            <a:cxnLst/>
            <a:rect l="l" t="t" r="r" b="b"/>
            <a:pathLst>
              <a:path w="1947" h="1671" extrusionOk="0">
                <a:moveTo>
                  <a:pt x="1118" y="0"/>
                </a:moveTo>
                <a:cubicBezTo>
                  <a:pt x="918" y="0"/>
                  <a:pt x="714" y="75"/>
                  <a:pt x="548" y="242"/>
                </a:cubicBezTo>
                <a:cubicBezTo>
                  <a:pt x="1" y="758"/>
                  <a:pt x="396" y="1670"/>
                  <a:pt x="1125" y="1670"/>
                </a:cubicBezTo>
                <a:cubicBezTo>
                  <a:pt x="1581" y="1670"/>
                  <a:pt x="1946" y="1275"/>
                  <a:pt x="1946" y="850"/>
                </a:cubicBezTo>
                <a:cubicBezTo>
                  <a:pt x="1946" y="334"/>
                  <a:pt x="1541" y="0"/>
                  <a:pt x="1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8"/>
          <p:cNvSpPr/>
          <p:nvPr/>
        </p:nvSpPr>
        <p:spPr>
          <a:xfrm>
            <a:off x="6110154" y="4257011"/>
            <a:ext cx="74113" cy="62998"/>
          </a:xfrm>
          <a:custGeom>
            <a:avLst/>
            <a:gdLst/>
            <a:ahLst/>
            <a:cxnLst/>
            <a:rect l="l" t="t" r="r" b="b"/>
            <a:pathLst>
              <a:path w="1947" h="1655" extrusionOk="0">
                <a:moveTo>
                  <a:pt x="1123" y="0"/>
                </a:moveTo>
                <a:cubicBezTo>
                  <a:pt x="921" y="0"/>
                  <a:pt x="716" y="79"/>
                  <a:pt x="548" y="256"/>
                </a:cubicBezTo>
                <a:cubicBezTo>
                  <a:pt x="1" y="773"/>
                  <a:pt x="396" y="1654"/>
                  <a:pt x="1125" y="1654"/>
                </a:cubicBezTo>
                <a:cubicBezTo>
                  <a:pt x="1581" y="1654"/>
                  <a:pt x="1946" y="1289"/>
                  <a:pt x="1946" y="833"/>
                </a:cubicBezTo>
                <a:cubicBezTo>
                  <a:pt x="1946" y="341"/>
                  <a:pt x="1544" y="0"/>
                  <a:pt x="1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8"/>
          <p:cNvSpPr/>
          <p:nvPr/>
        </p:nvSpPr>
        <p:spPr>
          <a:xfrm>
            <a:off x="1255347" y="654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8"/>
          <p:cNvSpPr/>
          <p:nvPr/>
        </p:nvSpPr>
        <p:spPr>
          <a:xfrm>
            <a:off x="1255347" y="3000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8"/>
          <p:cNvSpPr/>
          <p:nvPr/>
        </p:nvSpPr>
        <p:spPr>
          <a:xfrm>
            <a:off x="1255347"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8"/>
          <p:cNvSpPr/>
          <p:nvPr/>
        </p:nvSpPr>
        <p:spPr>
          <a:xfrm>
            <a:off x="1255347"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8"/>
          <p:cNvSpPr/>
          <p:nvPr/>
        </p:nvSpPr>
        <p:spPr>
          <a:xfrm>
            <a:off x="1255347" y="1002055"/>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8"/>
          <p:cNvSpPr/>
          <p:nvPr/>
        </p:nvSpPr>
        <p:spPr>
          <a:xfrm>
            <a:off x="5868372" y="4022689"/>
            <a:ext cx="72933" cy="63607"/>
          </a:xfrm>
          <a:custGeom>
            <a:avLst/>
            <a:gdLst/>
            <a:ahLst/>
            <a:cxnLst/>
            <a:rect l="l" t="t" r="r" b="b"/>
            <a:pathLst>
              <a:path w="1916" h="1671" extrusionOk="0">
                <a:moveTo>
                  <a:pt x="1087" y="0"/>
                </a:moveTo>
                <a:cubicBezTo>
                  <a:pt x="887" y="0"/>
                  <a:pt x="683" y="75"/>
                  <a:pt x="517" y="242"/>
                </a:cubicBezTo>
                <a:cubicBezTo>
                  <a:pt x="0" y="789"/>
                  <a:pt x="365" y="1670"/>
                  <a:pt x="1094" y="1670"/>
                </a:cubicBezTo>
                <a:cubicBezTo>
                  <a:pt x="1550" y="1670"/>
                  <a:pt x="1915" y="1275"/>
                  <a:pt x="1915" y="850"/>
                </a:cubicBezTo>
                <a:cubicBezTo>
                  <a:pt x="1915" y="334"/>
                  <a:pt x="1509"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8"/>
          <p:cNvSpPr/>
          <p:nvPr/>
        </p:nvSpPr>
        <p:spPr>
          <a:xfrm>
            <a:off x="5868372" y="4257011"/>
            <a:ext cx="72933" cy="62998"/>
          </a:xfrm>
          <a:custGeom>
            <a:avLst/>
            <a:gdLst/>
            <a:ahLst/>
            <a:cxnLst/>
            <a:rect l="l" t="t" r="r" b="b"/>
            <a:pathLst>
              <a:path w="1916" h="1655" extrusionOk="0">
                <a:moveTo>
                  <a:pt x="1092" y="0"/>
                </a:moveTo>
                <a:cubicBezTo>
                  <a:pt x="890" y="0"/>
                  <a:pt x="684" y="79"/>
                  <a:pt x="517" y="256"/>
                </a:cubicBezTo>
                <a:cubicBezTo>
                  <a:pt x="0" y="773"/>
                  <a:pt x="365" y="1654"/>
                  <a:pt x="1094" y="1654"/>
                </a:cubicBezTo>
                <a:cubicBezTo>
                  <a:pt x="1550" y="1654"/>
                  <a:pt x="1915" y="1289"/>
                  <a:pt x="1915" y="833"/>
                </a:cubicBezTo>
                <a:cubicBezTo>
                  <a:pt x="1915" y="341"/>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8"/>
          <p:cNvSpPr/>
          <p:nvPr/>
        </p:nvSpPr>
        <p:spPr>
          <a:xfrm>
            <a:off x="1013526" y="65451"/>
            <a:ext cx="72933" cy="63607"/>
          </a:xfrm>
          <a:custGeom>
            <a:avLst/>
            <a:gdLst/>
            <a:ahLst/>
            <a:cxnLst/>
            <a:rect l="l" t="t" r="r" b="b"/>
            <a:pathLst>
              <a:path w="1916" h="1671" extrusionOk="0">
                <a:moveTo>
                  <a:pt x="1088" y="0"/>
                </a:moveTo>
                <a:cubicBezTo>
                  <a:pt x="887" y="0"/>
                  <a:pt x="683" y="75"/>
                  <a:pt x="517" y="241"/>
                </a:cubicBezTo>
                <a:cubicBezTo>
                  <a:pt x="0" y="758"/>
                  <a:pt x="335" y="1640"/>
                  <a:pt x="1064" y="1670"/>
                </a:cubicBezTo>
                <a:cubicBezTo>
                  <a:pt x="1551" y="1670"/>
                  <a:pt x="1915" y="1305"/>
                  <a:pt x="1915" y="849"/>
                </a:cubicBezTo>
                <a:cubicBezTo>
                  <a:pt x="1915"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8"/>
          <p:cNvSpPr/>
          <p:nvPr/>
        </p:nvSpPr>
        <p:spPr>
          <a:xfrm>
            <a:off x="1013526" y="300268"/>
            <a:ext cx="72933" cy="62465"/>
          </a:xfrm>
          <a:custGeom>
            <a:avLst/>
            <a:gdLst/>
            <a:ahLst/>
            <a:cxnLst/>
            <a:rect l="l" t="t" r="r" b="b"/>
            <a:pathLst>
              <a:path w="1916" h="1641" extrusionOk="0">
                <a:moveTo>
                  <a:pt x="1092" y="1"/>
                </a:moveTo>
                <a:cubicBezTo>
                  <a:pt x="890" y="1"/>
                  <a:pt x="685" y="75"/>
                  <a:pt x="517" y="243"/>
                </a:cubicBezTo>
                <a:cubicBezTo>
                  <a:pt x="0" y="759"/>
                  <a:pt x="335" y="1641"/>
                  <a:pt x="1064" y="1641"/>
                </a:cubicBezTo>
                <a:cubicBezTo>
                  <a:pt x="1551" y="1641"/>
                  <a:pt x="1915" y="1276"/>
                  <a:pt x="1915" y="820"/>
                </a:cubicBezTo>
                <a:cubicBezTo>
                  <a:pt x="1915" y="327"/>
                  <a:pt x="1512"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8"/>
          <p:cNvSpPr/>
          <p:nvPr/>
        </p:nvSpPr>
        <p:spPr>
          <a:xfrm>
            <a:off x="1013526" y="533981"/>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8"/>
          <p:cNvSpPr/>
          <p:nvPr/>
        </p:nvSpPr>
        <p:spPr>
          <a:xfrm>
            <a:off x="1013526" y="767733"/>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8"/>
          <p:cNvSpPr/>
          <p:nvPr/>
        </p:nvSpPr>
        <p:spPr>
          <a:xfrm>
            <a:off x="1013526" y="1002207"/>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8"/>
          <p:cNvSpPr/>
          <p:nvPr/>
        </p:nvSpPr>
        <p:spPr>
          <a:xfrm>
            <a:off x="5626551" y="4022917"/>
            <a:ext cx="72933" cy="63378"/>
          </a:xfrm>
          <a:custGeom>
            <a:avLst/>
            <a:gdLst/>
            <a:ahLst/>
            <a:cxnLst/>
            <a:rect l="l" t="t" r="r" b="b"/>
            <a:pathLst>
              <a:path w="1916" h="1665" extrusionOk="0">
                <a:moveTo>
                  <a:pt x="1075" y="1"/>
                </a:moveTo>
                <a:cubicBezTo>
                  <a:pt x="879" y="1"/>
                  <a:pt x="680" y="73"/>
                  <a:pt x="517" y="236"/>
                </a:cubicBezTo>
                <a:cubicBezTo>
                  <a:pt x="0" y="752"/>
                  <a:pt x="335" y="1634"/>
                  <a:pt x="1064" y="1664"/>
                </a:cubicBezTo>
                <a:cubicBezTo>
                  <a:pt x="1520" y="1664"/>
                  <a:pt x="1915" y="1300"/>
                  <a:pt x="1915" y="844"/>
                </a:cubicBezTo>
                <a:cubicBezTo>
                  <a:pt x="1915" y="344"/>
                  <a:pt x="150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8"/>
          <p:cNvSpPr/>
          <p:nvPr/>
        </p:nvSpPr>
        <p:spPr>
          <a:xfrm>
            <a:off x="5625409" y="4257011"/>
            <a:ext cx="74074" cy="62998"/>
          </a:xfrm>
          <a:custGeom>
            <a:avLst/>
            <a:gdLst/>
            <a:ahLst/>
            <a:cxnLst/>
            <a:rect l="l" t="t" r="r" b="b"/>
            <a:pathLst>
              <a:path w="1946" h="1655" extrusionOk="0">
                <a:moveTo>
                  <a:pt x="1098" y="0"/>
                </a:moveTo>
                <a:cubicBezTo>
                  <a:pt x="893" y="0"/>
                  <a:pt x="684" y="79"/>
                  <a:pt x="517" y="256"/>
                </a:cubicBezTo>
                <a:cubicBezTo>
                  <a:pt x="0" y="773"/>
                  <a:pt x="365" y="1654"/>
                  <a:pt x="1094" y="1654"/>
                </a:cubicBezTo>
                <a:cubicBezTo>
                  <a:pt x="1550" y="1654"/>
                  <a:pt x="1945" y="1289"/>
                  <a:pt x="1915" y="833"/>
                </a:cubicBezTo>
                <a:cubicBezTo>
                  <a:pt x="1936" y="341"/>
                  <a:pt x="1526" y="0"/>
                  <a:pt x="1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8"/>
          <p:cNvSpPr/>
          <p:nvPr/>
        </p:nvSpPr>
        <p:spPr>
          <a:xfrm>
            <a:off x="780955" y="65375"/>
            <a:ext cx="62541" cy="63683"/>
          </a:xfrm>
          <a:custGeom>
            <a:avLst/>
            <a:gdLst/>
            <a:ahLst/>
            <a:cxnLst/>
            <a:rect l="l" t="t" r="r" b="b"/>
            <a:pathLst>
              <a:path w="1643" h="1673" extrusionOk="0">
                <a:moveTo>
                  <a:pt x="822" y="0"/>
                </a:moveTo>
                <a:cubicBezTo>
                  <a:pt x="366" y="0"/>
                  <a:pt x="1" y="395"/>
                  <a:pt x="1" y="851"/>
                </a:cubicBezTo>
                <a:cubicBezTo>
                  <a:pt x="1" y="1277"/>
                  <a:pt x="366" y="1672"/>
                  <a:pt x="822" y="1672"/>
                </a:cubicBezTo>
                <a:cubicBezTo>
                  <a:pt x="1278" y="1672"/>
                  <a:pt x="1642" y="1277"/>
                  <a:pt x="1642" y="851"/>
                </a:cubicBezTo>
                <a:cubicBezTo>
                  <a:pt x="1642" y="395"/>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8"/>
          <p:cNvSpPr/>
          <p:nvPr/>
        </p:nvSpPr>
        <p:spPr>
          <a:xfrm>
            <a:off x="780955" y="300230"/>
            <a:ext cx="62541" cy="62503"/>
          </a:xfrm>
          <a:custGeom>
            <a:avLst/>
            <a:gdLst/>
            <a:ahLst/>
            <a:cxnLst/>
            <a:rect l="l" t="t" r="r" b="b"/>
            <a:pathLst>
              <a:path w="1643" h="1642" extrusionOk="0">
                <a:moveTo>
                  <a:pt x="822" y="1"/>
                </a:moveTo>
                <a:cubicBezTo>
                  <a:pt x="366" y="1"/>
                  <a:pt x="1" y="365"/>
                  <a:pt x="1" y="821"/>
                </a:cubicBezTo>
                <a:cubicBezTo>
                  <a:pt x="1" y="1277"/>
                  <a:pt x="366" y="1642"/>
                  <a:pt x="822" y="1642"/>
                </a:cubicBezTo>
                <a:cubicBezTo>
                  <a:pt x="1278" y="1642"/>
                  <a:pt x="1642" y="1277"/>
                  <a:pt x="1642" y="821"/>
                </a:cubicBezTo>
                <a:cubicBezTo>
                  <a:pt x="1642" y="365"/>
                  <a:pt x="1278"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8"/>
          <p:cNvSpPr/>
          <p:nvPr/>
        </p:nvSpPr>
        <p:spPr>
          <a:xfrm>
            <a:off x="780955" y="533943"/>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8"/>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8"/>
          <p:cNvSpPr/>
          <p:nvPr/>
        </p:nvSpPr>
        <p:spPr>
          <a:xfrm>
            <a:off x="769383" y="1002055"/>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8"/>
          <p:cNvSpPr/>
          <p:nvPr/>
        </p:nvSpPr>
        <p:spPr>
          <a:xfrm>
            <a:off x="5382408" y="4022689"/>
            <a:ext cx="74113" cy="63607"/>
          </a:xfrm>
          <a:custGeom>
            <a:avLst/>
            <a:gdLst/>
            <a:ahLst/>
            <a:cxnLst/>
            <a:rect l="l" t="t" r="r" b="b"/>
            <a:pathLst>
              <a:path w="1947" h="1671" extrusionOk="0">
                <a:moveTo>
                  <a:pt x="1095" y="0"/>
                </a:moveTo>
                <a:cubicBezTo>
                  <a:pt x="891" y="0"/>
                  <a:pt x="684" y="75"/>
                  <a:pt x="518" y="242"/>
                </a:cubicBezTo>
                <a:cubicBezTo>
                  <a:pt x="1" y="758"/>
                  <a:pt x="366" y="1670"/>
                  <a:pt x="1126" y="1670"/>
                </a:cubicBezTo>
                <a:cubicBezTo>
                  <a:pt x="1551" y="1670"/>
                  <a:pt x="1946" y="1275"/>
                  <a:pt x="1946" y="850"/>
                </a:cubicBezTo>
                <a:cubicBezTo>
                  <a:pt x="1946" y="334"/>
                  <a:pt x="1527"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8"/>
          <p:cNvSpPr/>
          <p:nvPr/>
        </p:nvSpPr>
        <p:spPr>
          <a:xfrm>
            <a:off x="5382408" y="4257011"/>
            <a:ext cx="74113" cy="62998"/>
          </a:xfrm>
          <a:custGeom>
            <a:avLst/>
            <a:gdLst/>
            <a:ahLst/>
            <a:cxnLst/>
            <a:rect l="l" t="t" r="r" b="b"/>
            <a:pathLst>
              <a:path w="1947" h="1655" extrusionOk="0">
                <a:moveTo>
                  <a:pt x="1114" y="0"/>
                </a:moveTo>
                <a:cubicBezTo>
                  <a:pt x="908" y="0"/>
                  <a:pt x="695" y="79"/>
                  <a:pt x="518" y="256"/>
                </a:cubicBezTo>
                <a:cubicBezTo>
                  <a:pt x="1" y="773"/>
                  <a:pt x="366" y="1654"/>
                  <a:pt x="1126" y="1654"/>
                </a:cubicBezTo>
                <a:cubicBezTo>
                  <a:pt x="1551" y="1654"/>
                  <a:pt x="1946" y="1289"/>
                  <a:pt x="1946" y="833"/>
                </a:cubicBezTo>
                <a:cubicBezTo>
                  <a:pt x="1946" y="341"/>
                  <a:pt x="15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8"/>
          <p:cNvSpPr/>
          <p:nvPr/>
        </p:nvSpPr>
        <p:spPr>
          <a:xfrm>
            <a:off x="527600" y="65413"/>
            <a:ext cx="72933" cy="63645"/>
          </a:xfrm>
          <a:custGeom>
            <a:avLst/>
            <a:gdLst/>
            <a:ahLst/>
            <a:cxnLst/>
            <a:rect l="l" t="t" r="r" b="b"/>
            <a:pathLst>
              <a:path w="1916" h="1672" extrusionOk="0">
                <a:moveTo>
                  <a:pt x="1091" y="0"/>
                </a:moveTo>
                <a:cubicBezTo>
                  <a:pt x="890" y="0"/>
                  <a:pt x="684" y="75"/>
                  <a:pt x="517" y="242"/>
                </a:cubicBezTo>
                <a:cubicBezTo>
                  <a:pt x="0" y="759"/>
                  <a:pt x="365" y="1671"/>
                  <a:pt x="1094" y="167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8"/>
          <p:cNvSpPr/>
          <p:nvPr/>
        </p:nvSpPr>
        <p:spPr>
          <a:xfrm>
            <a:off x="527600" y="300002"/>
            <a:ext cx="72933" cy="62731"/>
          </a:xfrm>
          <a:custGeom>
            <a:avLst/>
            <a:gdLst/>
            <a:ahLst/>
            <a:cxnLst/>
            <a:rect l="l" t="t" r="r" b="b"/>
            <a:pathLst>
              <a:path w="1916" h="1648" extrusionOk="0">
                <a:moveTo>
                  <a:pt x="1105" y="1"/>
                </a:moveTo>
                <a:cubicBezTo>
                  <a:pt x="899" y="1"/>
                  <a:pt x="688" y="79"/>
                  <a:pt x="517" y="250"/>
                </a:cubicBezTo>
                <a:cubicBezTo>
                  <a:pt x="0" y="766"/>
                  <a:pt x="365" y="1648"/>
                  <a:pt x="1094" y="1648"/>
                </a:cubicBezTo>
                <a:cubicBezTo>
                  <a:pt x="1550" y="1648"/>
                  <a:pt x="1915" y="1283"/>
                  <a:pt x="1915" y="827"/>
                </a:cubicBezTo>
                <a:cubicBezTo>
                  <a:pt x="1915" y="319"/>
                  <a:pt x="152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8"/>
          <p:cNvSpPr/>
          <p:nvPr/>
        </p:nvSpPr>
        <p:spPr>
          <a:xfrm>
            <a:off x="527600" y="533981"/>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8"/>
          <p:cNvSpPr/>
          <p:nvPr/>
        </p:nvSpPr>
        <p:spPr>
          <a:xfrm>
            <a:off x="527600" y="767694"/>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8"/>
          <p:cNvSpPr/>
          <p:nvPr/>
        </p:nvSpPr>
        <p:spPr>
          <a:xfrm>
            <a:off x="527600" y="1002055"/>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8"/>
          <p:cNvSpPr/>
          <p:nvPr/>
        </p:nvSpPr>
        <p:spPr>
          <a:xfrm>
            <a:off x="5140625" y="4022689"/>
            <a:ext cx="72933" cy="63607"/>
          </a:xfrm>
          <a:custGeom>
            <a:avLst/>
            <a:gdLst/>
            <a:ahLst/>
            <a:cxnLst/>
            <a:rect l="l" t="t" r="r" b="b"/>
            <a:pathLst>
              <a:path w="1916" h="1671" extrusionOk="0">
                <a:moveTo>
                  <a:pt x="1087" y="0"/>
                </a:moveTo>
                <a:cubicBezTo>
                  <a:pt x="887" y="0"/>
                  <a:pt x="683" y="75"/>
                  <a:pt x="517" y="242"/>
                </a:cubicBezTo>
                <a:cubicBezTo>
                  <a:pt x="0" y="789"/>
                  <a:pt x="365" y="1670"/>
                  <a:pt x="1094" y="1670"/>
                </a:cubicBezTo>
                <a:cubicBezTo>
                  <a:pt x="1550" y="1670"/>
                  <a:pt x="1915" y="1275"/>
                  <a:pt x="1915" y="850"/>
                </a:cubicBezTo>
                <a:cubicBezTo>
                  <a:pt x="1915" y="334"/>
                  <a:pt x="1510"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8"/>
          <p:cNvSpPr/>
          <p:nvPr/>
        </p:nvSpPr>
        <p:spPr>
          <a:xfrm>
            <a:off x="5140625" y="4257011"/>
            <a:ext cx="72933" cy="62998"/>
          </a:xfrm>
          <a:custGeom>
            <a:avLst/>
            <a:gdLst/>
            <a:ahLst/>
            <a:cxnLst/>
            <a:rect l="l" t="t" r="r" b="b"/>
            <a:pathLst>
              <a:path w="1916" h="1655" extrusionOk="0">
                <a:moveTo>
                  <a:pt x="1092" y="0"/>
                </a:moveTo>
                <a:cubicBezTo>
                  <a:pt x="890" y="0"/>
                  <a:pt x="685" y="79"/>
                  <a:pt x="517" y="256"/>
                </a:cubicBezTo>
                <a:cubicBezTo>
                  <a:pt x="0" y="773"/>
                  <a:pt x="365" y="1654"/>
                  <a:pt x="1094" y="1654"/>
                </a:cubicBezTo>
                <a:cubicBezTo>
                  <a:pt x="1550" y="1654"/>
                  <a:pt x="1915" y="1289"/>
                  <a:pt x="1915" y="833"/>
                </a:cubicBezTo>
                <a:cubicBezTo>
                  <a:pt x="1915" y="341"/>
                  <a:pt x="1513"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8"/>
          <p:cNvSpPr/>
          <p:nvPr/>
        </p:nvSpPr>
        <p:spPr>
          <a:xfrm>
            <a:off x="295029" y="65375"/>
            <a:ext cx="63683" cy="63683"/>
          </a:xfrm>
          <a:custGeom>
            <a:avLst/>
            <a:gdLst/>
            <a:ahLst/>
            <a:cxnLst/>
            <a:rect l="l" t="t" r="r" b="b"/>
            <a:pathLst>
              <a:path w="1673" h="1673" extrusionOk="0">
                <a:moveTo>
                  <a:pt x="821" y="0"/>
                </a:moveTo>
                <a:cubicBezTo>
                  <a:pt x="365" y="0"/>
                  <a:pt x="1" y="395"/>
                  <a:pt x="1" y="851"/>
                </a:cubicBezTo>
                <a:cubicBezTo>
                  <a:pt x="1" y="1277"/>
                  <a:pt x="365" y="1672"/>
                  <a:pt x="821" y="1672"/>
                </a:cubicBezTo>
                <a:cubicBezTo>
                  <a:pt x="1277" y="1672"/>
                  <a:pt x="1672" y="1277"/>
                  <a:pt x="1672" y="851"/>
                </a:cubicBezTo>
                <a:cubicBezTo>
                  <a:pt x="1672" y="39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8"/>
          <p:cNvSpPr/>
          <p:nvPr/>
        </p:nvSpPr>
        <p:spPr>
          <a:xfrm>
            <a:off x="295029" y="300230"/>
            <a:ext cx="63683" cy="62503"/>
          </a:xfrm>
          <a:custGeom>
            <a:avLst/>
            <a:gdLst/>
            <a:ahLst/>
            <a:cxnLst/>
            <a:rect l="l" t="t" r="r" b="b"/>
            <a:pathLst>
              <a:path w="1673" h="1642"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8"/>
          <p:cNvSpPr/>
          <p:nvPr/>
        </p:nvSpPr>
        <p:spPr>
          <a:xfrm>
            <a:off x="295029" y="533943"/>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8"/>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8"/>
          <p:cNvSpPr/>
          <p:nvPr/>
        </p:nvSpPr>
        <p:spPr>
          <a:xfrm>
            <a:off x="284638" y="1002055"/>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8"/>
          <p:cNvSpPr/>
          <p:nvPr/>
        </p:nvSpPr>
        <p:spPr>
          <a:xfrm>
            <a:off x="4897663" y="4022917"/>
            <a:ext cx="74074" cy="63378"/>
          </a:xfrm>
          <a:custGeom>
            <a:avLst/>
            <a:gdLst/>
            <a:ahLst/>
            <a:cxnLst/>
            <a:rect l="l" t="t" r="r" b="b"/>
            <a:pathLst>
              <a:path w="1946" h="1665" extrusionOk="0">
                <a:moveTo>
                  <a:pt x="1095" y="1"/>
                </a:moveTo>
                <a:cubicBezTo>
                  <a:pt x="894" y="1"/>
                  <a:pt x="689" y="73"/>
                  <a:pt x="517" y="236"/>
                </a:cubicBezTo>
                <a:cubicBezTo>
                  <a:pt x="0" y="752"/>
                  <a:pt x="365" y="1664"/>
                  <a:pt x="1094" y="1664"/>
                </a:cubicBezTo>
                <a:cubicBezTo>
                  <a:pt x="1550" y="1664"/>
                  <a:pt x="1915" y="1300"/>
                  <a:pt x="1945" y="844"/>
                </a:cubicBezTo>
                <a:cubicBezTo>
                  <a:pt x="1945" y="344"/>
                  <a:pt x="1531"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8"/>
          <p:cNvSpPr/>
          <p:nvPr/>
        </p:nvSpPr>
        <p:spPr>
          <a:xfrm>
            <a:off x="4897663" y="4257011"/>
            <a:ext cx="74074" cy="62998"/>
          </a:xfrm>
          <a:custGeom>
            <a:avLst/>
            <a:gdLst/>
            <a:ahLst/>
            <a:cxnLst/>
            <a:rect l="l" t="t" r="r" b="b"/>
            <a:pathLst>
              <a:path w="1946" h="1655" extrusionOk="0">
                <a:moveTo>
                  <a:pt x="1100" y="0"/>
                </a:moveTo>
                <a:cubicBezTo>
                  <a:pt x="894" y="0"/>
                  <a:pt x="684" y="79"/>
                  <a:pt x="517" y="256"/>
                </a:cubicBezTo>
                <a:cubicBezTo>
                  <a:pt x="0" y="773"/>
                  <a:pt x="365" y="1654"/>
                  <a:pt x="1094" y="1654"/>
                </a:cubicBezTo>
                <a:cubicBezTo>
                  <a:pt x="1550" y="1654"/>
                  <a:pt x="1945" y="1289"/>
                  <a:pt x="1945" y="833"/>
                </a:cubicBezTo>
                <a:cubicBezTo>
                  <a:pt x="1945" y="341"/>
                  <a:pt x="152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8"/>
          <p:cNvSpPr/>
          <p:nvPr/>
        </p:nvSpPr>
        <p:spPr>
          <a:xfrm>
            <a:off x="41675" y="65413"/>
            <a:ext cx="74074" cy="63645"/>
          </a:xfrm>
          <a:custGeom>
            <a:avLst/>
            <a:gdLst/>
            <a:ahLst/>
            <a:cxnLst/>
            <a:rect l="l" t="t" r="r" b="b"/>
            <a:pathLst>
              <a:path w="1946" h="1672" extrusionOk="0">
                <a:moveTo>
                  <a:pt x="1122" y="0"/>
                </a:moveTo>
                <a:cubicBezTo>
                  <a:pt x="920" y="0"/>
                  <a:pt x="715" y="75"/>
                  <a:pt x="547" y="242"/>
                </a:cubicBezTo>
                <a:cubicBezTo>
                  <a:pt x="0" y="759"/>
                  <a:pt x="395" y="1671"/>
                  <a:pt x="1125" y="1671"/>
                </a:cubicBezTo>
                <a:cubicBezTo>
                  <a:pt x="1581" y="167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8"/>
          <p:cNvSpPr/>
          <p:nvPr/>
        </p:nvSpPr>
        <p:spPr>
          <a:xfrm>
            <a:off x="42817" y="300002"/>
            <a:ext cx="72933" cy="62731"/>
          </a:xfrm>
          <a:custGeom>
            <a:avLst/>
            <a:gdLst/>
            <a:ahLst/>
            <a:cxnLst/>
            <a:rect l="l" t="t" r="r" b="b"/>
            <a:pathLst>
              <a:path w="1916" h="1648" extrusionOk="0">
                <a:moveTo>
                  <a:pt x="1082" y="1"/>
                </a:moveTo>
                <a:cubicBezTo>
                  <a:pt x="872" y="1"/>
                  <a:pt x="658" y="79"/>
                  <a:pt x="487" y="250"/>
                </a:cubicBezTo>
                <a:cubicBezTo>
                  <a:pt x="0" y="766"/>
                  <a:pt x="365" y="1648"/>
                  <a:pt x="1095" y="1648"/>
                </a:cubicBezTo>
                <a:cubicBezTo>
                  <a:pt x="1551" y="1648"/>
                  <a:pt x="1915" y="1283"/>
                  <a:pt x="1915" y="827"/>
                </a:cubicBezTo>
                <a:cubicBezTo>
                  <a:pt x="1915" y="319"/>
                  <a:pt x="1507" y="1"/>
                  <a:pt x="10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8"/>
          <p:cNvSpPr/>
          <p:nvPr/>
        </p:nvSpPr>
        <p:spPr>
          <a:xfrm>
            <a:off x="41675" y="533981"/>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8"/>
          <p:cNvSpPr/>
          <p:nvPr/>
        </p:nvSpPr>
        <p:spPr>
          <a:xfrm>
            <a:off x="41675" y="767694"/>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8"/>
          <p:cNvSpPr/>
          <p:nvPr/>
        </p:nvSpPr>
        <p:spPr>
          <a:xfrm>
            <a:off x="41675" y="1002055"/>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8"/>
          <p:cNvSpPr/>
          <p:nvPr/>
        </p:nvSpPr>
        <p:spPr>
          <a:xfrm>
            <a:off x="4654700" y="4022917"/>
            <a:ext cx="74074" cy="63378"/>
          </a:xfrm>
          <a:custGeom>
            <a:avLst/>
            <a:gdLst/>
            <a:ahLst/>
            <a:cxnLst/>
            <a:rect l="l" t="t" r="r" b="b"/>
            <a:pathLst>
              <a:path w="1946" h="1665" extrusionOk="0">
                <a:moveTo>
                  <a:pt x="1105" y="1"/>
                </a:moveTo>
                <a:cubicBezTo>
                  <a:pt x="909" y="1"/>
                  <a:pt x="710" y="73"/>
                  <a:pt x="547" y="236"/>
                </a:cubicBezTo>
                <a:cubicBezTo>
                  <a:pt x="0" y="752"/>
                  <a:pt x="365" y="1664"/>
                  <a:pt x="1125" y="1664"/>
                </a:cubicBezTo>
                <a:cubicBezTo>
                  <a:pt x="1581" y="1664"/>
                  <a:pt x="1945" y="1300"/>
                  <a:pt x="1945" y="844"/>
                </a:cubicBezTo>
                <a:cubicBezTo>
                  <a:pt x="1945" y="344"/>
                  <a:pt x="1531" y="1"/>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8"/>
          <p:cNvSpPr/>
          <p:nvPr/>
        </p:nvSpPr>
        <p:spPr>
          <a:xfrm>
            <a:off x="4654700" y="4257011"/>
            <a:ext cx="74074" cy="62998"/>
          </a:xfrm>
          <a:custGeom>
            <a:avLst/>
            <a:gdLst/>
            <a:ahLst/>
            <a:cxnLst/>
            <a:rect l="l" t="t" r="r" b="b"/>
            <a:pathLst>
              <a:path w="1946" h="1655" extrusionOk="0">
                <a:moveTo>
                  <a:pt x="1122" y="0"/>
                </a:moveTo>
                <a:cubicBezTo>
                  <a:pt x="921" y="0"/>
                  <a:pt x="715" y="79"/>
                  <a:pt x="547" y="256"/>
                </a:cubicBezTo>
                <a:cubicBezTo>
                  <a:pt x="0" y="773"/>
                  <a:pt x="395" y="1654"/>
                  <a:pt x="1125" y="1654"/>
                </a:cubicBezTo>
                <a:cubicBezTo>
                  <a:pt x="1581" y="1654"/>
                  <a:pt x="1945" y="1289"/>
                  <a:pt x="1945" y="833"/>
                </a:cubicBezTo>
                <a:cubicBezTo>
                  <a:pt x="1945" y="341"/>
                  <a:pt x="1543"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8"/>
          <p:cNvSpPr txBox="1">
            <a:spLocks noGrp="1"/>
          </p:cNvSpPr>
          <p:nvPr>
            <p:ph type="title"/>
          </p:nvPr>
        </p:nvSpPr>
        <p:spPr>
          <a:xfrm>
            <a:off x="2021250" y="1813650"/>
            <a:ext cx="5101500" cy="15162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800">
                <a:solidFill>
                  <a:schemeClr val="accent4"/>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66"/>
        <p:cNvGrpSpPr/>
        <p:nvPr/>
      </p:nvGrpSpPr>
      <p:grpSpPr>
        <a:xfrm>
          <a:off x="0" y="0"/>
          <a:ext cx="0" cy="0"/>
          <a:chOff x="0" y="0"/>
          <a:chExt cx="0" cy="0"/>
        </a:xfrm>
      </p:grpSpPr>
      <p:sp>
        <p:nvSpPr>
          <p:cNvPr id="1067" name="Google Shape;1067;p9"/>
          <p:cNvSpPr/>
          <p:nvPr/>
        </p:nvSpPr>
        <p:spPr>
          <a:xfrm>
            <a:off x="0"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9"/>
          <p:cNvSpPr/>
          <p:nvPr/>
        </p:nvSpPr>
        <p:spPr>
          <a:xfrm>
            <a:off x="7458298" y="-25"/>
            <a:ext cx="1685730" cy="5143551"/>
          </a:xfrm>
          <a:custGeom>
            <a:avLst/>
            <a:gdLst/>
            <a:ahLst/>
            <a:cxnLst/>
            <a:rect l="l" t="t" r="r" b="b"/>
            <a:pathLst>
              <a:path w="39606" h="43072" extrusionOk="0">
                <a:moveTo>
                  <a:pt x="0" y="1"/>
                </a:moveTo>
                <a:lnTo>
                  <a:pt x="0" y="43071"/>
                </a:lnTo>
                <a:lnTo>
                  <a:pt x="39606" y="43071"/>
                </a:lnTo>
                <a:lnTo>
                  <a:pt x="396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9"/>
          <p:cNvSpPr txBox="1">
            <a:spLocks noGrp="1"/>
          </p:cNvSpPr>
          <p:nvPr>
            <p:ph type="title"/>
          </p:nvPr>
        </p:nvSpPr>
        <p:spPr>
          <a:xfrm>
            <a:off x="724650" y="1608496"/>
            <a:ext cx="4045200" cy="9399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34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70" name="Google Shape;1070;p9"/>
          <p:cNvSpPr txBox="1">
            <a:spLocks noGrp="1"/>
          </p:cNvSpPr>
          <p:nvPr>
            <p:ph type="subTitle" idx="1"/>
          </p:nvPr>
        </p:nvSpPr>
        <p:spPr>
          <a:xfrm>
            <a:off x="724650" y="2689975"/>
            <a:ext cx="4045200" cy="223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071" name="Google Shape;1071;p9"/>
          <p:cNvSpPr txBox="1">
            <a:spLocks noGrp="1"/>
          </p:cNvSpPr>
          <p:nvPr>
            <p:ph type="body" idx="2"/>
          </p:nvPr>
        </p:nvSpPr>
        <p:spPr>
          <a:xfrm>
            <a:off x="724650" y="3125525"/>
            <a:ext cx="3837000" cy="10542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072" name="Google Shape;1072;p9"/>
          <p:cNvSpPr/>
          <p:nvPr/>
        </p:nvSpPr>
        <p:spPr>
          <a:xfrm>
            <a:off x="5604200" y="534000"/>
            <a:ext cx="74074" cy="62465"/>
          </a:xfrm>
          <a:custGeom>
            <a:avLst/>
            <a:gdLst/>
            <a:ahLst/>
            <a:cxnLst/>
            <a:rect l="l" t="t" r="r" b="b"/>
            <a:pathLst>
              <a:path w="1946" h="1641" extrusionOk="0">
                <a:moveTo>
                  <a:pt x="1113" y="0"/>
                </a:moveTo>
                <a:cubicBezTo>
                  <a:pt x="907" y="0"/>
                  <a:pt x="694" y="75"/>
                  <a:pt x="517" y="243"/>
                </a:cubicBezTo>
                <a:cubicBezTo>
                  <a:pt x="0"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9"/>
          <p:cNvSpPr/>
          <p:nvPr/>
        </p:nvSpPr>
        <p:spPr>
          <a:xfrm>
            <a:off x="5604200" y="767675"/>
            <a:ext cx="74074" cy="63645"/>
          </a:xfrm>
          <a:custGeom>
            <a:avLst/>
            <a:gdLst/>
            <a:ahLst/>
            <a:cxnLst/>
            <a:rect l="l" t="t" r="r" b="b"/>
            <a:pathLst>
              <a:path w="1946" h="1672" extrusionOk="0">
                <a:moveTo>
                  <a:pt x="1099" y="0"/>
                </a:moveTo>
                <a:cubicBezTo>
                  <a:pt x="893" y="0"/>
                  <a:pt x="685" y="75"/>
                  <a:pt x="517" y="243"/>
                </a:cubicBezTo>
                <a:cubicBezTo>
                  <a:pt x="0"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9"/>
          <p:cNvSpPr/>
          <p:nvPr/>
        </p:nvSpPr>
        <p:spPr>
          <a:xfrm>
            <a:off x="5604200" y="1001864"/>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9"/>
          <p:cNvSpPr/>
          <p:nvPr/>
        </p:nvSpPr>
        <p:spPr>
          <a:xfrm>
            <a:off x="5372809" y="533981"/>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9"/>
          <p:cNvSpPr/>
          <p:nvPr/>
        </p:nvSpPr>
        <p:spPr>
          <a:xfrm>
            <a:off x="5372809"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9"/>
          <p:cNvSpPr/>
          <p:nvPr/>
        </p:nvSpPr>
        <p:spPr>
          <a:xfrm>
            <a:off x="5362380" y="1001864"/>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9"/>
          <p:cNvSpPr/>
          <p:nvPr/>
        </p:nvSpPr>
        <p:spPr>
          <a:xfrm>
            <a:off x="5119417" y="534000"/>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9"/>
          <p:cNvSpPr/>
          <p:nvPr/>
        </p:nvSpPr>
        <p:spPr>
          <a:xfrm>
            <a:off x="5119417" y="767675"/>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9"/>
          <p:cNvSpPr/>
          <p:nvPr/>
        </p:nvSpPr>
        <p:spPr>
          <a:xfrm>
            <a:off x="5119417" y="1001864"/>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9"/>
          <p:cNvSpPr/>
          <p:nvPr/>
        </p:nvSpPr>
        <p:spPr>
          <a:xfrm>
            <a:off x="4888026" y="533981"/>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9"/>
          <p:cNvSpPr/>
          <p:nvPr/>
        </p:nvSpPr>
        <p:spPr>
          <a:xfrm>
            <a:off x="4888026"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9"/>
          <p:cNvSpPr/>
          <p:nvPr/>
        </p:nvSpPr>
        <p:spPr>
          <a:xfrm>
            <a:off x="4876454" y="1001864"/>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9"/>
          <p:cNvSpPr/>
          <p:nvPr/>
        </p:nvSpPr>
        <p:spPr>
          <a:xfrm>
            <a:off x="4634633" y="534000"/>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9"/>
          <p:cNvSpPr/>
          <p:nvPr/>
        </p:nvSpPr>
        <p:spPr>
          <a:xfrm>
            <a:off x="4634633" y="767694"/>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9"/>
          <p:cNvSpPr/>
          <p:nvPr/>
        </p:nvSpPr>
        <p:spPr>
          <a:xfrm>
            <a:off x="4634633" y="10016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9"/>
          <p:cNvSpPr/>
          <p:nvPr/>
        </p:nvSpPr>
        <p:spPr>
          <a:xfrm>
            <a:off x="4419686" y="533981"/>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9"/>
          <p:cNvSpPr/>
          <p:nvPr/>
        </p:nvSpPr>
        <p:spPr>
          <a:xfrm>
            <a:off x="4419686"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9"/>
          <p:cNvSpPr/>
          <p:nvPr/>
        </p:nvSpPr>
        <p:spPr>
          <a:xfrm>
            <a:off x="4408114" y="1001864"/>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9"/>
          <p:cNvSpPr/>
          <p:nvPr/>
        </p:nvSpPr>
        <p:spPr>
          <a:xfrm>
            <a:off x="4166294" y="534000"/>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9"/>
          <p:cNvSpPr/>
          <p:nvPr/>
        </p:nvSpPr>
        <p:spPr>
          <a:xfrm>
            <a:off x="4166294" y="767694"/>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9"/>
          <p:cNvSpPr/>
          <p:nvPr/>
        </p:nvSpPr>
        <p:spPr>
          <a:xfrm>
            <a:off x="4166294" y="1001864"/>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9"/>
          <p:cNvSpPr/>
          <p:nvPr/>
        </p:nvSpPr>
        <p:spPr>
          <a:xfrm>
            <a:off x="3933760" y="533981"/>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9"/>
          <p:cNvSpPr/>
          <p:nvPr/>
        </p:nvSpPr>
        <p:spPr>
          <a:xfrm>
            <a:off x="3933760"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9"/>
          <p:cNvSpPr/>
          <p:nvPr/>
        </p:nvSpPr>
        <p:spPr>
          <a:xfrm>
            <a:off x="3923331" y="1001864"/>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9"/>
          <p:cNvSpPr/>
          <p:nvPr/>
        </p:nvSpPr>
        <p:spPr>
          <a:xfrm>
            <a:off x="3680368" y="534000"/>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9"/>
          <p:cNvSpPr/>
          <p:nvPr/>
        </p:nvSpPr>
        <p:spPr>
          <a:xfrm>
            <a:off x="3680368" y="767675"/>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9"/>
          <p:cNvSpPr/>
          <p:nvPr/>
        </p:nvSpPr>
        <p:spPr>
          <a:xfrm>
            <a:off x="3680368" y="1001864"/>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9"/>
          <p:cNvSpPr/>
          <p:nvPr/>
        </p:nvSpPr>
        <p:spPr>
          <a:xfrm>
            <a:off x="3448977" y="533981"/>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9"/>
          <p:cNvSpPr/>
          <p:nvPr/>
        </p:nvSpPr>
        <p:spPr>
          <a:xfrm>
            <a:off x="3448977"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9"/>
          <p:cNvSpPr/>
          <p:nvPr/>
        </p:nvSpPr>
        <p:spPr>
          <a:xfrm>
            <a:off x="3438547" y="1001864"/>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9"/>
          <p:cNvSpPr/>
          <p:nvPr/>
        </p:nvSpPr>
        <p:spPr>
          <a:xfrm>
            <a:off x="3195585" y="534000"/>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9"/>
          <p:cNvSpPr/>
          <p:nvPr/>
        </p:nvSpPr>
        <p:spPr>
          <a:xfrm>
            <a:off x="3195585" y="767675"/>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9"/>
          <p:cNvSpPr/>
          <p:nvPr/>
        </p:nvSpPr>
        <p:spPr>
          <a:xfrm>
            <a:off x="3195585" y="1001864"/>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9"/>
          <p:cNvSpPr/>
          <p:nvPr/>
        </p:nvSpPr>
        <p:spPr>
          <a:xfrm>
            <a:off x="2964193" y="533981"/>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9"/>
          <p:cNvSpPr/>
          <p:nvPr/>
        </p:nvSpPr>
        <p:spPr>
          <a:xfrm>
            <a:off x="2964193"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9"/>
          <p:cNvSpPr/>
          <p:nvPr/>
        </p:nvSpPr>
        <p:spPr>
          <a:xfrm>
            <a:off x="2953802" y="1001864"/>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9"/>
          <p:cNvSpPr/>
          <p:nvPr/>
        </p:nvSpPr>
        <p:spPr>
          <a:xfrm>
            <a:off x="2710801" y="534000"/>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9"/>
          <p:cNvSpPr/>
          <p:nvPr/>
        </p:nvSpPr>
        <p:spPr>
          <a:xfrm>
            <a:off x="2710801" y="767675"/>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9"/>
          <p:cNvSpPr/>
          <p:nvPr/>
        </p:nvSpPr>
        <p:spPr>
          <a:xfrm>
            <a:off x="2710801" y="1001864"/>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9"/>
          <p:cNvSpPr/>
          <p:nvPr/>
        </p:nvSpPr>
        <p:spPr>
          <a:xfrm>
            <a:off x="2478268" y="533981"/>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9"/>
          <p:cNvSpPr/>
          <p:nvPr/>
        </p:nvSpPr>
        <p:spPr>
          <a:xfrm>
            <a:off x="2478268"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9"/>
          <p:cNvSpPr/>
          <p:nvPr/>
        </p:nvSpPr>
        <p:spPr>
          <a:xfrm>
            <a:off x="2467838" y="1001864"/>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9"/>
          <p:cNvSpPr/>
          <p:nvPr/>
        </p:nvSpPr>
        <p:spPr>
          <a:xfrm>
            <a:off x="2224876" y="534000"/>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9"/>
          <p:cNvSpPr/>
          <p:nvPr/>
        </p:nvSpPr>
        <p:spPr>
          <a:xfrm>
            <a:off x="2224876" y="767675"/>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9"/>
          <p:cNvSpPr/>
          <p:nvPr/>
        </p:nvSpPr>
        <p:spPr>
          <a:xfrm>
            <a:off x="2224876" y="1001864"/>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9"/>
          <p:cNvSpPr/>
          <p:nvPr/>
        </p:nvSpPr>
        <p:spPr>
          <a:xfrm>
            <a:off x="1993484" y="533981"/>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9"/>
          <p:cNvSpPr/>
          <p:nvPr/>
        </p:nvSpPr>
        <p:spPr>
          <a:xfrm>
            <a:off x="1993484"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9"/>
          <p:cNvSpPr/>
          <p:nvPr/>
        </p:nvSpPr>
        <p:spPr>
          <a:xfrm>
            <a:off x="1983093" y="1001864"/>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9"/>
          <p:cNvSpPr/>
          <p:nvPr/>
        </p:nvSpPr>
        <p:spPr>
          <a:xfrm>
            <a:off x="1740092" y="534000"/>
            <a:ext cx="74113" cy="62465"/>
          </a:xfrm>
          <a:custGeom>
            <a:avLst/>
            <a:gdLst/>
            <a:ahLst/>
            <a:cxnLst/>
            <a:rect l="l" t="t" r="r" b="b"/>
            <a:pathLst>
              <a:path w="1947" h="1641" extrusionOk="0">
                <a:moveTo>
                  <a:pt x="1100" y="0"/>
                </a:moveTo>
                <a:cubicBezTo>
                  <a:pt x="894" y="0"/>
                  <a:pt x="685" y="75"/>
                  <a:pt x="518" y="243"/>
                </a:cubicBezTo>
                <a:cubicBezTo>
                  <a:pt x="1" y="759"/>
                  <a:pt x="366" y="1641"/>
                  <a:pt x="1095" y="1641"/>
                </a:cubicBezTo>
                <a:cubicBezTo>
                  <a:pt x="1551" y="164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9"/>
          <p:cNvSpPr/>
          <p:nvPr/>
        </p:nvSpPr>
        <p:spPr>
          <a:xfrm>
            <a:off x="1740092" y="767675"/>
            <a:ext cx="74113" cy="63645"/>
          </a:xfrm>
          <a:custGeom>
            <a:avLst/>
            <a:gdLst/>
            <a:ahLst/>
            <a:cxnLst/>
            <a:rect l="l" t="t" r="r" b="b"/>
            <a:pathLst>
              <a:path w="1947" h="1672" extrusionOk="0">
                <a:moveTo>
                  <a:pt x="1100" y="0"/>
                </a:moveTo>
                <a:cubicBezTo>
                  <a:pt x="894" y="0"/>
                  <a:pt x="685" y="75"/>
                  <a:pt x="518" y="243"/>
                </a:cubicBezTo>
                <a:cubicBezTo>
                  <a:pt x="1" y="759"/>
                  <a:pt x="366" y="1671"/>
                  <a:pt x="1095" y="1671"/>
                </a:cubicBezTo>
                <a:cubicBezTo>
                  <a:pt x="1551" y="1671"/>
                  <a:pt x="1946" y="1276"/>
                  <a:pt x="1946" y="820"/>
                </a:cubicBezTo>
                <a:cubicBezTo>
                  <a:pt x="1946" y="327"/>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9"/>
          <p:cNvSpPr/>
          <p:nvPr/>
        </p:nvSpPr>
        <p:spPr>
          <a:xfrm>
            <a:off x="1740092" y="1001864"/>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9"/>
          <p:cNvSpPr/>
          <p:nvPr/>
        </p:nvSpPr>
        <p:spPr>
          <a:xfrm>
            <a:off x="1497129" y="534000"/>
            <a:ext cx="74113" cy="62465"/>
          </a:xfrm>
          <a:custGeom>
            <a:avLst/>
            <a:gdLst/>
            <a:ahLst/>
            <a:cxnLst/>
            <a:rect l="l" t="t" r="r" b="b"/>
            <a:pathLst>
              <a:path w="1947" h="1641" extrusionOk="0">
                <a:moveTo>
                  <a:pt x="1122" y="0"/>
                </a:moveTo>
                <a:cubicBezTo>
                  <a:pt x="921" y="0"/>
                  <a:pt x="715" y="75"/>
                  <a:pt x="548" y="243"/>
                </a:cubicBezTo>
                <a:cubicBezTo>
                  <a:pt x="1" y="759"/>
                  <a:pt x="396" y="1641"/>
                  <a:pt x="1125" y="1641"/>
                </a:cubicBezTo>
                <a:cubicBezTo>
                  <a:pt x="1581" y="164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9"/>
          <p:cNvSpPr/>
          <p:nvPr/>
        </p:nvSpPr>
        <p:spPr>
          <a:xfrm>
            <a:off x="1497129" y="767675"/>
            <a:ext cx="74113" cy="63645"/>
          </a:xfrm>
          <a:custGeom>
            <a:avLst/>
            <a:gdLst/>
            <a:ahLst/>
            <a:cxnLst/>
            <a:rect l="l" t="t" r="r" b="b"/>
            <a:pathLst>
              <a:path w="1947" h="1672" extrusionOk="0">
                <a:moveTo>
                  <a:pt x="1122" y="0"/>
                </a:moveTo>
                <a:cubicBezTo>
                  <a:pt x="921" y="0"/>
                  <a:pt x="715" y="75"/>
                  <a:pt x="548" y="243"/>
                </a:cubicBezTo>
                <a:cubicBezTo>
                  <a:pt x="1" y="759"/>
                  <a:pt x="396" y="1671"/>
                  <a:pt x="1125" y="1671"/>
                </a:cubicBezTo>
                <a:cubicBezTo>
                  <a:pt x="1581" y="1671"/>
                  <a:pt x="1946" y="1276"/>
                  <a:pt x="1946" y="820"/>
                </a:cubicBezTo>
                <a:cubicBezTo>
                  <a:pt x="1946" y="327"/>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9"/>
          <p:cNvSpPr/>
          <p:nvPr/>
        </p:nvSpPr>
        <p:spPr>
          <a:xfrm>
            <a:off x="1497129" y="1001864"/>
            <a:ext cx="74113" cy="62998"/>
          </a:xfrm>
          <a:custGeom>
            <a:avLst/>
            <a:gdLst/>
            <a:ahLst/>
            <a:cxnLst/>
            <a:rect l="l" t="t" r="r" b="b"/>
            <a:pathLst>
              <a:path w="1947" h="1655" extrusionOk="0">
                <a:moveTo>
                  <a:pt x="1123" y="0"/>
                </a:moveTo>
                <a:cubicBezTo>
                  <a:pt x="921" y="0"/>
                  <a:pt x="716" y="78"/>
                  <a:pt x="548" y="256"/>
                </a:cubicBezTo>
                <a:cubicBezTo>
                  <a:pt x="1" y="773"/>
                  <a:pt x="396" y="1654"/>
                  <a:pt x="1125" y="1654"/>
                </a:cubicBezTo>
                <a:cubicBezTo>
                  <a:pt x="1581" y="1654"/>
                  <a:pt x="1946" y="1289"/>
                  <a:pt x="1946" y="833"/>
                </a:cubicBezTo>
                <a:cubicBezTo>
                  <a:pt x="1946" y="340"/>
                  <a:pt x="1544" y="0"/>
                  <a:pt x="11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9"/>
          <p:cNvSpPr/>
          <p:nvPr/>
        </p:nvSpPr>
        <p:spPr>
          <a:xfrm>
            <a:off x="1255347" y="534000"/>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9"/>
          <p:cNvSpPr/>
          <p:nvPr/>
        </p:nvSpPr>
        <p:spPr>
          <a:xfrm>
            <a:off x="1255347" y="767675"/>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9"/>
          <p:cNvSpPr/>
          <p:nvPr/>
        </p:nvSpPr>
        <p:spPr>
          <a:xfrm>
            <a:off x="1255347" y="1001864"/>
            <a:ext cx="72933" cy="62998"/>
          </a:xfrm>
          <a:custGeom>
            <a:avLst/>
            <a:gdLst/>
            <a:ahLst/>
            <a:cxnLst/>
            <a:rect l="l" t="t" r="r" b="b"/>
            <a:pathLst>
              <a:path w="1916"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9"/>
          <p:cNvSpPr/>
          <p:nvPr/>
        </p:nvSpPr>
        <p:spPr>
          <a:xfrm>
            <a:off x="1013526" y="533962"/>
            <a:ext cx="72933" cy="62541"/>
          </a:xfrm>
          <a:custGeom>
            <a:avLst/>
            <a:gdLst/>
            <a:ahLst/>
            <a:cxnLst/>
            <a:rect l="l" t="t" r="r" b="b"/>
            <a:pathLst>
              <a:path w="1916" h="1643" extrusionOk="0">
                <a:moveTo>
                  <a:pt x="1092" y="0"/>
                </a:moveTo>
                <a:cubicBezTo>
                  <a:pt x="890" y="0"/>
                  <a:pt x="685" y="75"/>
                  <a:pt x="517" y="243"/>
                </a:cubicBezTo>
                <a:cubicBezTo>
                  <a:pt x="0" y="759"/>
                  <a:pt x="335" y="1641"/>
                  <a:pt x="1064" y="1641"/>
                </a:cubicBezTo>
                <a:cubicBezTo>
                  <a:pt x="1082" y="1642"/>
                  <a:pt x="1099" y="1642"/>
                  <a:pt x="1117" y="1642"/>
                </a:cubicBezTo>
                <a:cubicBezTo>
                  <a:pt x="1577" y="1642"/>
                  <a:pt x="1915" y="1260"/>
                  <a:pt x="1915" y="820"/>
                </a:cubicBezTo>
                <a:cubicBezTo>
                  <a:pt x="1915" y="327"/>
                  <a:pt x="1512"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9"/>
          <p:cNvSpPr/>
          <p:nvPr/>
        </p:nvSpPr>
        <p:spPr>
          <a:xfrm>
            <a:off x="1013526" y="767694"/>
            <a:ext cx="72933" cy="63607"/>
          </a:xfrm>
          <a:custGeom>
            <a:avLst/>
            <a:gdLst/>
            <a:ahLst/>
            <a:cxnLst/>
            <a:rect l="l" t="t" r="r" b="b"/>
            <a:pathLst>
              <a:path w="1916" h="1671" extrusionOk="0">
                <a:moveTo>
                  <a:pt x="1088" y="0"/>
                </a:moveTo>
                <a:cubicBezTo>
                  <a:pt x="887" y="0"/>
                  <a:pt x="683" y="75"/>
                  <a:pt x="517" y="242"/>
                </a:cubicBezTo>
                <a:cubicBezTo>
                  <a:pt x="0" y="758"/>
                  <a:pt x="335" y="1640"/>
                  <a:pt x="1064" y="1670"/>
                </a:cubicBezTo>
                <a:cubicBezTo>
                  <a:pt x="1551" y="1670"/>
                  <a:pt x="1915" y="1305"/>
                  <a:pt x="1915" y="849"/>
                </a:cubicBezTo>
                <a:cubicBezTo>
                  <a:pt x="1915"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9"/>
          <p:cNvSpPr/>
          <p:nvPr/>
        </p:nvSpPr>
        <p:spPr>
          <a:xfrm>
            <a:off x="1013526" y="1001941"/>
            <a:ext cx="72933" cy="62845"/>
          </a:xfrm>
          <a:custGeom>
            <a:avLst/>
            <a:gdLst/>
            <a:ahLst/>
            <a:cxnLst/>
            <a:rect l="l" t="t" r="r" b="b"/>
            <a:pathLst>
              <a:path w="1916" h="1651" extrusionOk="0">
                <a:moveTo>
                  <a:pt x="1073" y="0"/>
                </a:moveTo>
                <a:cubicBezTo>
                  <a:pt x="877" y="0"/>
                  <a:pt x="679" y="69"/>
                  <a:pt x="517" y="221"/>
                </a:cubicBezTo>
                <a:cubicBezTo>
                  <a:pt x="0" y="738"/>
                  <a:pt x="335" y="1620"/>
                  <a:pt x="1064" y="1650"/>
                </a:cubicBezTo>
                <a:cubicBezTo>
                  <a:pt x="1551" y="1650"/>
                  <a:pt x="1915" y="1285"/>
                  <a:pt x="1915" y="829"/>
                </a:cubicBezTo>
                <a:cubicBezTo>
                  <a:pt x="1915" y="329"/>
                  <a:pt x="1500" y="0"/>
                  <a:pt x="10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9"/>
          <p:cNvSpPr/>
          <p:nvPr/>
        </p:nvSpPr>
        <p:spPr>
          <a:xfrm>
            <a:off x="780955" y="533981"/>
            <a:ext cx="62541" cy="62503"/>
          </a:xfrm>
          <a:custGeom>
            <a:avLst/>
            <a:gdLst/>
            <a:ahLst/>
            <a:cxnLst/>
            <a:rect l="l" t="t" r="r" b="b"/>
            <a:pathLst>
              <a:path w="1643" h="1642" extrusionOk="0">
                <a:moveTo>
                  <a:pt x="822" y="0"/>
                </a:moveTo>
                <a:cubicBezTo>
                  <a:pt x="366" y="0"/>
                  <a:pt x="1" y="365"/>
                  <a:pt x="1" y="821"/>
                </a:cubicBezTo>
                <a:cubicBezTo>
                  <a:pt x="1" y="1277"/>
                  <a:pt x="366" y="1642"/>
                  <a:pt x="822" y="1642"/>
                </a:cubicBezTo>
                <a:cubicBezTo>
                  <a:pt x="1278" y="1642"/>
                  <a:pt x="1642" y="1277"/>
                  <a:pt x="1642" y="821"/>
                </a:cubicBezTo>
                <a:cubicBezTo>
                  <a:pt x="1642" y="365"/>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9"/>
          <p:cNvSpPr/>
          <p:nvPr/>
        </p:nvSpPr>
        <p:spPr>
          <a:xfrm>
            <a:off x="780955" y="767656"/>
            <a:ext cx="62541" cy="63683"/>
          </a:xfrm>
          <a:custGeom>
            <a:avLst/>
            <a:gdLst/>
            <a:ahLst/>
            <a:cxnLst/>
            <a:rect l="l" t="t" r="r" b="b"/>
            <a:pathLst>
              <a:path w="1643" h="1673" extrusionOk="0">
                <a:moveTo>
                  <a:pt x="822" y="0"/>
                </a:moveTo>
                <a:cubicBezTo>
                  <a:pt x="366" y="0"/>
                  <a:pt x="1" y="396"/>
                  <a:pt x="1" y="851"/>
                </a:cubicBezTo>
                <a:cubicBezTo>
                  <a:pt x="1" y="1277"/>
                  <a:pt x="366" y="1672"/>
                  <a:pt x="822" y="1672"/>
                </a:cubicBezTo>
                <a:cubicBezTo>
                  <a:pt x="1278" y="1672"/>
                  <a:pt x="1642" y="1277"/>
                  <a:pt x="1642" y="851"/>
                </a:cubicBezTo>
                <a:cubicBezTo>
                  <a:pt x="1642" y="396"/>
                  <a:pt x="1278" y="0"/>
                  <a:pt x="8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9"/>
          <p:cNvSpPr/>
          <p:nvPr/>
        </p:nvSpPr>
        <p:spPr>
          <a:xfrm>
            <a:off x="769383" y="1001864"/>
            <a:ext cx="74113" cy="62998"/>
          </a:xfrm>
          <a:custGeom>
            <a:avLst/>
            <a:gdLst/>
            <a:ahLst/>
            <a:cxnLst/>
            <a:rect l="l" t="t" r="r" b="b"/>
            <a:pathLst>
              <a:path w="1947" h="1655" extrusionOk="0">
                <a:moveTo>
                  <a:pt x="1114" y="0"/>
                </a:moveTo>
                <a:cubicBezTo>
                  <a:pt x="908" y="0"/>
                  <a:pt x="695" y="78"/>
                  <a:pt x="518" y="256"/>
                </a:cubicBezTo>
                <a:cubicBezTo>
                  <a:pt x="1" y="773"/>
                  <a:pt x="366" y="1654"/>
                  <a:pt x="1126" y="1654"/>
                </a:cubicBezTo>
                <a:cubicBezTo>
                  <a:pt x="1551" y="1654"/>
                  <a:pt x="1946" y="1289"/>
                  <a:pt x="1946" y="833"/>
                </a:cubicBezTo>
                <a:cubicBezTo>
                  <a:pt x="1946" y="340"/>
                  <a:pt x="1544"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9"/>
          <p:cNvSpPr/>
          <p:nvPr/>
        </p:nvSpPr>
        <p:spPr>
          <a:xfrm>
            <a:off x="527600" y="534000"/>
            <a:ext cx="72933" cy="62465"/>
          </a:xfrm>
          <a:custGeom>
            <a:avLst/>
            <a:gdLst/>
            <a:ahLst/>
            <a:cxnLst/>
            <a:rect l="l" t="t" r="r" b="b"/>
            <a:pathLst>
              <a:path w="1916" h="1641" extrusionOk="0">
                <a:moveTo>
                  <a:pt x="1091" y="0"/>
                </a:moveTo>
                <a:cubicBezTo>
                  <a:pt x="890" y="0"/>
                  <a:pt x="684" y="75"/>
                  <a:pt x="517" y="243"/>
                </a:cubicBezTo>
                <a:cubicBezTo>
                  <a:pt x="0" y="759"/>
                  <a:pt x="365" y="1641"/>
                  <a:pt x="1094" y="1641"/>
                </a:cubicBezTo>
                <a:cubicBezTo>
                  <a:pt x="1550" y="164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9"/>
          <p:cNvSpPr/>
          <p:nvPr/>
        </p:nvSpPr>
        <p:spPr>
          <a:xfrm>
            <a:off x="527600" y="767675"/>
            <a:ext cx="72933" cy="63645"/>
          </a:xfrm>
          <a:custGeom>
            <a:avLst/>
            <a:gdLst/>
            <a:ahLst/>
            <a:cxnLst/>
            <a:rect l="l" t="t" r="r" b="b"/>
            <a:pathLst>
              <a:path w="1916" h="1672" extrusionOk="0">
                <a:moveTo>
                  <a:pt x="1091" y="0"/>
                </a:moveTo>
                <a:cubicBezTo>
                  <a:pt x="890" y="0"/>
                  <a:pt x="684" y="75"/>
                  <a:pt x="517" y="243"/>
                </a:cubicBezTo>
                <a:cubicBezTo>
                  <a:pt x="0" y="790"/>
                  <a:pt x="365" y="1671"/>
                  <a:pt x="1094" y="1671"/>
                </a:cubicBezTo>
                <a:cubicBezTo>
                  <a:pt x="1550" y="1671"/>
                  <a:pt x="1915" y="1276"/>
                  <a:pt x="1915" y="820"/>
                </a:cubicBezTo>
                <a:cubicBezTo>
                  <a:pt x="1915" y="327"/>
                  <a:pt x="1512" y="0"/>
                  <a:pt x="10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9"/>
          <p:cNvSpPr/>
          <p:nvPr/>
        </p:nvSpPr>
        <p:spPr>
          <a:xfrm>
            <a:off x="527600" y="1001864"/>
            <a:ext cx="72933" cy="62998"/>
          </a:xfrm>
          <a:custGeom>
            <a:avLst/>
            <a:gdLst/>
            <a:ahLst/>
            <a:cxnLst/>
            <a:rect l="l" t="t" r="r" b="b"/>
            <a:pathLst>
              <a:path w="1916" h="1655" extrusionOk="0">
                <a:moveTo>
                  <a:pt x="1092" y="0"/>
                </a:moveTo>
                <a:cubicBezTo>
                  <a:pt x="890" y="0"/>
                  <a:pt x="685" y="78"/>
                  <a:pt x="517" y="256"/>
                </a:cubicBezTo>
                <a:cubicBezTo>
                  <a:pt x="0" y="773"/>
                  <a:pt x="365" y="1654"/>
                  <a:pt x="1094" y="1654"/>
                </a:cubicBezTo>
                <a:cubicBezTo>
                  <a:pt x="1550" y="1654"/>
                  <a:pt x="1915" y="1289"/>
                  <a:pt x="1915" y="833"/>
                </a:cubicBezTo>
                <a:cubicBezTo>
                  <a:pt x="1915" y="340"/>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9"/>
          <p:cNvSpPr/>
          <p:nvPr/>
        </p:nvSpPr>
        <p:spPr>
          <a:xfrm>
            <a:off x="295029" y="533981"/>
            <a:ext cx="63683" cy="62503"/>
          </a:xfrm>
          <a:custGeom>
            <a:avLst/>
            <a:gdLst/>
            <a:ahLst/>
            <a:cxnLst/>
            <a:rect l="l" t="t" r="r" b="b"/>
            <a:pathLst>
              <a:path w="1673" h="1642" extrusionOk="0">
                <a:moveTo>
                  <a:pt x="821" y="0"/>
                </a:moveTo>
                <a:cubicBezTo>
                  <a:pt x="365" y="0"/>
                  <a:pt x="1" y="365"/>
                  <a:pt x="1" y="821"/>
                </a:cubicBezTo>
                <a:cubicBezTo>
                  <a:pt x="1"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9"/>
          <p:cNvSpPr/>
          <p:nvPr/>
        </p:nvSpPr>
        <p:spPr>
          <a:xfrm>
            <a:off x="295029" y="767656"/>
            <a:ext cx="63683" cy="63683"/>
          </a:xfrm>
          <a:custGeom>
            <a:avLst/>
            <a:gdLst/>
            <a:ahLst/>
            <a:cxnLst/>
            <a:rect l="l" t="t" r="r" b="b"/>
            <a:pathLst>
              <a:path w="1673" h="1673" extrusionOk="0">
                <a:moveTo>
                  <a:pt x="821" y="0"/>
                </a:moveTo>
                <a:cubicBezTo>
                  <a:pt x="365" y="0"/>
                  <a:pt x="1" y="396"/>
                  <a:pt x="1" y="851"/>
                </a:cubicBezTo>
                <a:cubicBezTo>
                  <a:pt x="1"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9"/>
          <p:cNvSpPr/>
          <p:nvPr/>
        </p:nvSpPr>
        <p:spPr>
          <a:xfrm>
            <a:off x="284638" y="1001864"/>
            <a:ext cx="74074" cy="62998"/>
          </a:xfrm>
          <a:custGeom>
            <a:avLst/>
            <a:gdLst/>
            <a:ahLst/>
            <a:cxnLst/>
            <a:rect l="l" t="t" r="r" b="b"/>
            <a:pathLst>
              <a:path w="1946" h="1655" extrusionOk="0">
                <a:moveTo>
                  <a:pt x="1100" y="0"/>
                </a:moveTo>
                <a:cubicBezTo>
                  <a:pt x="894" y="0"/>
                  <a:pt x="684" y="78"/>
                  <a:pt x="517" y="256"/>
                </a:cubicBezTo>
                <a:cubicBezTo>
                  <a:pt x="0" y="773"/>
                  <a:pt x="365" y="1654"/>
                  <a:pt x="1094" y="1654"/>
                </a:cubicBezTo>
                <a:cubicBezTo>
                  <a:pt x="1550" y="1654"/>
                  <a:pt x="1945" y="1289"/>
                  <a:pt x="1945" y="833"/>
                </a:cubicBezTo>
                <a:cubicBezTo>
                  <a:pt x="1945" y="340"/>
                  <a:pt x="1529"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9"/>
          <p:cNvSpPr/>
          <p:nvPr/>
        </p:nvSpPr>
        <p:spPr>
          <a:xfrm>
            <a:off x="41675" y="534000"/>
            <a:ext cx="74074" cy="62465"/>
          </a:xfrm>
          <a:custGeom>
            <a:avLst/>
            <a:gdLst/>
            <a:ahLst/>
            <a:cxnLst/>
            <a:rect l="l" t="t" r="r" b="b"/>
            <a:pathLst>
              <a:path w="1946" h="1641" extrusionOk="0">
                <a:moveTo>
                  <a:pt x="1122" y="0"/>
                </a:moveTo>
                <a:cubicBezTo>
                  <a:pt x="920" y="0"/>
                  <a:pt x="715" y="75"/>
                  <a:pt x="547" y="243"/>
                </a:cubicBezTo>
                <a:cubicBezTo>
                  <a:pt x="0" y="759"/>
                  <a:pt x="395" y="1641"/>
                  <a:pt x="1125" y="1641"/>
                </a:cubicBezTo>
                <a:cubicBezTo>
                  <a:pt x="1581" y="164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9"/>
          <p:cNvSpPr/>
          <p:nvPr/>
        </p:nvSpPr>
        <p:spPr>
          <a:xfrm>
            <a:off x="41675" y="767675"/>
            <a:ext cx="74074" cy="63645"/>
          </a:xfrm>
          <a:custGeom>
            <a:avLst/>
            <a:gdLst/>
            <a:ahLst/>
            <a:cxnLst/>
            <a:rect l="l" t="t" r="r" b="b"/>
            <a:pathLst>
              <a:path w="1946" h="1672" extrusionOk="0">
                <a:moveTo>
                  <a:pt x="1122" y="0"/>
                </a:moveTo>
                <a:cubicBezTo>
                  <a:pt x="920" y="0"/>
                  <a:pt x="715" y="75"/>
                  <a:pt x="547" y="243"/>
                </a:cubicBezTo>
                <a:cubicBezTo>
                  <a:pt x="0" y="759"/>
                  <a:pt x="395" y="1671"/>
                  <a:pt x="1125" y="1671"/>
                </a:cubicBezTo>
                <a:cubicBezTo>
                  <a:pt x="1581" y="1671"/>
                  <a:pt x="1945" y="1276"/>
                  <a:pt x="1945" y="820"/>
                </a:cubicBezTo>
                <a:cubicBezTo>
                  <a:pt x="1945" y="327"/>
                  <a:pt x="1542"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9"/>
          <p:cNvSpPr/>
          <p:nvPr/>
        </p:nvSpPr>
        <p:spPr>
          <a:xfrm>
            <a:off x="41675" y="1001864"/>
            <a:ext cx="74074" cy="62998"/>
          </a:xfrm>
          <a:custGeom>
            <a:avLst/>
            <a:gdLst/>
            <a:ahLst/>
            <a:cxnLst/>
            <a:rect l="l" t="t" r="r" b="b"/>
            <a:pathLst>
              <a:path w="1946" h="1655" extrusionOk="0">
                <a:moveTo>
                  <a:pt x="1122" y="0"/>
                </a:moveTo>
                <a:cubicBezTo>
                  <a:pt x="921" y="0"/>
                  <a:pt x="715" y="78"/>
                  <a:pt x="547" y="256"/>
                </a:cubicBezTo>
                <a:cubicBezTo>
                  <a:pt x="0" y="773"/>
                  <a:pt x="395" y="1654"/>
                  <a:pt x="1125" y="1654"/>
                </a:cubicBezTo>
                <a:cubicBezTo>
                  <a:pt x="1581" y="1654"/>
                  <a:pt x="1945" y="1289"/>
                  <a:pt x="1945" y="833"/>
                </a:cubicBezTo>
                <a:cubicBezTo>
                  <a:pt x="1945" y="340"/>
                  <a:pt x="1543" y="0"/>
                  <a:pt x="11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9"/>
          <p:cNvSpPr/>
          <p:nvPr/>
        </p:nvSpPr>
        <p:spPr>
          <a:xfrm>
            <a:off x="7314234" y="533981"/>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9"/>
          <p:cNvSpPr/>
          <p:nvPr/>
        </p:nvSpPr>
        <p:spPr>
          <a:xfrm>
            <a:off x="7314234"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9"/>
          <p:cNvSpPr/>
          <p:nvPr/>
        </p:nvSpPr>
        <p:spPr>
          <a:xfrm>
            <a:off x="7303805" y="1001864"/>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9"/>
          <p:cNvSpPr/>
          <p:nvPr/>
        </p:nvSpPr>
        <p:spPr>
          <a:xfrm>
            <a:off x="7060842" y="534000"/>
            <a:ext cx="74074" cy="62465"/>
          </a:xfrm>
          <a:custGeom>
            <a:avLst/>
            <a:gdLst/>
            <a:ahLst/>
            <a:cxnLst/>
            <a:rect l="l" t="t" r="r" b="b"/>
            <a:pathLst>
              <a:path w="1946"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9"/>
          <p:cNvSpPr/>
          <p:nvPr/>
        </p:nvSpPr>
        <p:spPr>
          <a:xfrm>
            <a:off x="7060842" y="767675"/>
            <a:ext cx="74074" cy="63645"/>
          </a:xfrm>
          <a:custGeom>
            <a:avLst/>
            <a:gdLst/>
            <a:ahLst/>
            <a:cxnLst/>
            <a:rect l="l" t="t" r="r" b="b"/>
            <a:pathLst>
              <a:path w="1946"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9"/>
          <p:cNvSpPr/>
          <p:nvPr/>
        </p:nvSpPr>
        <p:spPr>
          <a:xfrm>
            <a:off x="7060842" y="1001864"/>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9"/>
          <p:cNvSpPr/>
          <p:nvPr/>
        </p:nvSpPr>
        <p:spPr>
          <a:xfrm>
            <a:off x="6829451" y="533981"/>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9"/>
          <p:cNvSpPr/>
          <p:nvPr/>
        </p:nvSpPr>
        <p:spPr>
          <a:xfrm>
            <a:off x="6829451" y="76765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9"/>
          <p:cNvSpPr/>
          <p:nvPr/>
        </p:nvSpPr>
        <p:spPr>
          <a:xfrm>
            <a:off x="6817879" y="1001864"/>
            <a:ext cx="74074" cy="62998"/>
          </a:xfrm>
          <a:custGeom>
            <a:avLst/>
            <a:gdLst/>
            <a:ahLst/>
            <a:cxnLst/>
            <a:rect l="l" t="t" r="r" b="b"/>
            <a:pathLst>
              <a:path w="1946"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3" y="0"/>
                  <a:pt x="1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9"/>
          <p:cNvSpPr/>
          <p:nvPr/>
        </p:nvSpPr>
        <p:spPr>
          <a:xfrm>
            <a:off x="6576058" y="534000"/>
            <a:ext cx="74113" cy="62465"/>
          </a:xfrm>
          <a:custGeom>
            <a:avLst/>
            <a:gdLst/>
            <a:ahLst/>
            <a:cxnLst/>
            <a:rect l="l" t="t" r="r" b="b"/>
            <a:pathLst>
              <a:path w="1947" h="1641" extrusionOk="0">
                <a:moveTo>
                  <a:pt x="1113" y="0"/>
                </a:moveTo>
                <a:cubicBezTo>
                  <a:pt x="907" y="0"/>
                  <a:pt x="695" y="75"/>
                  <a:pt x="518" y="243"/>
                </a:cubicBezTo>
                <a:cubicBezTo>
                  <a:pt x="1" y="759"/>
                  <a:pt x="366" y="1641"/>
                  <a:pt x="1095" y="1641"/>
                </a:cubicBezTo>
                <a:cubicBezTo>
                  <a:pt x="1551" y="1641"/>
                  <a:pt x="1916" y="1276"/>
                  <a:pt x="1946" y="820"/>
                </a:cubicBezTo>
                <a:cubicBezTo>
                  <a:pt x="1946" y="327"/>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9"/>
          <p:cNvSpPr/>
          <p:nvPr/>
        </p:nvSpPr>
        <p:spPr>
          <a:xfrm>
            <a:off x="6576058" y="767694"/>
            <a:ext cx="74113" cy="63607"/>
          </a:xfrm>
          <a:custGeom>
            <a:avLst/>
            <a:gdLst/>
            <a:ahLst/>
            <a:cxnLst/>
            <a:rect l="l" t="t" r="r" b="b"/>
            <a:pathLst>
              <a:path w="1947" h="1671" extrusionOk="0">
                <a:moveTo>
                  <a:pt x="1089" y="0"/>
                </a:moveTo>
                <a:cubicBezTo>
                  <a:pt x="888" y="0"/>
                  <a:pt x="684" y="75"/>
                  <a:pt x="518" y="242"/>
                </a:cubicBezTo>
                <a:cubicBezTo>
                  <a:pt x="1" y="758"/>
                  <a:pt x="366" y="1640"/>
                  <a:pt x="1095" y="1670"/>
                </a:cubicBezTo>
                <a:cubicBezTo>
                  <a:pt x="1551" y="1670"/>
                  <a:pt x="1946" y="1305"/>
                  <a:pt x="1946" y="849"/>
                </a:cubicBezTo>
                <a:cubicBezTo>
                  <a:pt x="1926" y="334"/>
                  <a:pt x="1513" y="0"/>
                  <a:pt x="10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9"/>
          <p:cNvSpPr/>
          <p:nvPr/>
        </p:nvSpPr>
        <p:spPr>
          <a:xfrm>
            <a:off x="6576058" y="1001674"/>
            <a:ext cx="74113" cy="63378"/>
          </a:xfrm>
          <a:custGeom>
            <a:avLst/>
            <a:gdLst/>
            <a:ahLst/>
            <a:cxnLst/>
            <a:rect l="l" t="t" r="r" b="b"/>
            <a:pathLst>
              <a:path w="1947" h="1665" extrusionOk="0">
                <a:moveTo>
                  <a:pt x="1096" y="1"/>
                </a:moveTo>
                <a:cubicBezTo>
                  <a:pt x="895" y="1"/>
                  <a:pt x="690" y="73"/>
                  <a:pt x="518" y="235"/>
                </a:cubicBezTo>
                <a:cubicBezTo>
                  <a:pt x="1" y="752"/>
                  <a:pt x="366" y="1664"/>
                  <a:pt x="1095" y="1664"/>
                </a:cubicBezTo>
                <a:cubicBezTo>
                  <a:pt x="1551" y="1664"/>
                  <a:pt x="1916" y="1299"/>
                  <a:pt x="1946" y="843"/>
                </a:cubicBezTo>
                <a:cubicBezTo>
                  <a:pt x="1946" y="343"/>
                  <a:pt x="1532" y="1"/>
                  <a:pt x="1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9"/>
          <p:cNvSpPr/>
          <p:nvPr/>
        </p:nvSpPr>
        <p:spPr>
          <a:xfrm>
            <a:off x="6361111" y="533981"/>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9"/>
          <p:cNvSpPr/>
          <p:nvPr/>
        </p:nvSpPr>
        <p:spPr>
          <a:xfrm>
            <a:off x="6361111" y="76765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9"/>
          <p:cNvSpPr/>
          <p:nvPr/>
        </p:nvSpPr>
        <p:spPr>
          <a:xfrm>
            <a:off x="6349539" y="1001864"/>
            <a:ext cx="74074" cy="62998"/>
          </a:xfrm>
          <a:custGeom>
            <a:avLst/>
            <a:gdLst/>
            <a:ahLst/>
            <a:cxnLst/>
            <a:rect l="l" t="t" r="r" b="b"/>
            <a:pathLst>
              <a:path w="1946" h="1655" extrusionOk="0">
                <a:moveTo>
                  <a:pt x="1113" y="0"/>
                </a:moveTo>
                <a:cubicBezTo>
                  <a:pt x="907" y="0"/>
                  <a:pt x="695" y="78"/>
                  <a:pt x="517" y="256"/>
                </a:cubicBezTo>
                <a:cubicBezTo>
                  <a:pt x="0" y="773"/>
                  <a:pt x="396" y="1654"/>
                  <a:pt x="1125" y="1654"/>
                </a:cubicBezTo>
                <a:cubicBezTo>
                  <a:pt x="1581" y="1654"/>
                  <a:pt x="1946" y="1289"/>
                  <a:pt x="1946" y="833"/>
                </a:cubicBezTo>
                <a:cubicBezTo>
                  <a:pt x="1946" y="340"/>
                  <a:pt x="1543" y="0"/>
                  <a:pt x="11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9"/>
          <p:cNvSpPr/>
          <p:nvPr/>
        </p:nvSpPr>
        <p:spPr>
          <a:xfrm>
            <a:off x="6107719" y="534000"/>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9"/>
          <p:cNvSpPr/>
          <p:nvPr/>
        </p:nvSpPr>
        <p:spPr>
          <a:xfrm>
            <a:off x="6107719" y="767694"/>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9"/>
          <p:cNvSpPr/>
          <p:nvPr/>
        </p:nvSpPr>
        <p:spPr>
          <a:xfrm>
            <a:off x="6107719" y="1001864"/>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9"/>
          <p:cNvSpPr/>
          <p:nvPr/>
        </p:nvSpPr>
        <p:spPr>
          <a:xfrm>
            <a:off x="5875185" y="533981"/>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9"/>
          <p:cNvSpPr/>
          <p:nvPr/>
        </p:nvSpPr>
        <p:spPr>
          <a:xfrm>
            <a:off x="5875185" y="76765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9"/>
          <p:cNvSpPr/>
          <p:nvPr/>
        </p:nvSpPr>
        <p:spPr>
          <a:xfrm>
            <a:off x="5864756" y="1001864"/>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1165"/>
        <p:cNvGrpSpPr/>
        <p:nvPr/>
      </p:nvGrpSpPr>
      <p:grpSpPr>
        <a:xfrm>
          <a:off x="0" y="0"/>
          <a:ext cx="0" cy="0"/>
          <a:chOff x="0" y="0"/>
          <a:chExt cx="0" cy="0"/>
        </a:xfrm>
      </p:grpSpPr>
      <p:sp>
        <p:nvSpPr>
          <p:cNvPr id="1166" name="Google Shape;1166;p10"/>
          <p:cNvSpPr txBox="1">
            <a:spLocks noGrp="1"/>
          </p:cNvSpPr>
          <p:nvPr>
            <p:ph type="title"/>
          </p:nvPr>
        </p:nvSpPr>
        <p:spPr>
          <a:xfrm>
            <a:off x="2948725" y="1455450"/>
            <a:ext cx="4876500" cy="2232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4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167"/>
        <p:cNvGrpSpPr/>
        <p:nvPr/>
      </p:nvGrpSpPr>
      <p:grpSpPr>
        <a:xfrm>
          <a:off x="0" y="0"/>
          <a:ext cx="0" cy="0"/>
          <a:chOff x="0" y="0"/>
          <a:chExt cx="0" cy="0"/>
        </a:xfrm>
      </p:grpSpPr>
      <p:sp>
        <p:nvSpPr>
          <p:cNvPr id="1168" name="Google Shape;1168;p11"/>
          <p:cNvSpPr txBox="1">
            <a:spLocks noGrp="1"/>
          </p:cNvSpPr>
          <p:nvPr>
            <p:ph type="title" hasCustomPrompt="1"/>
          </p:nvPr>
        </p:nvSpPr>
        <p:spPr>
          <a:xfrm>
            <a:off x="2522274" y="1988100"/>
            <a:ext cx="5910000" cy="9564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accent4"/>
              </a:buClr>
              <a:buSzPts val="12000"/>
              <a:buNone/>
              <a:defRPr sz="7000">
                <a:solidFill>
                  <a:schemeClr val="accent4"/>
                </a:solidFill>
              </a:defRPr>
            </a:lvl1pPr>
            <a:lvl2pPr lvl="1" algn="ctr">
              <a:spcBef>
                <a:spcPts val="0"/>
              </a:spcBef>
              <a:spcAft>
                <a:spcPts val="0"/>
              </a:spcAft>
              <a:buClr>
                <a:schemeClr val="accent4"/>
              </a:buClr>
              <a:buSzPts val="12000"/>
              <a:buNone/>
              <a:defRPr sz="12000">
                <a:solidFill>
                  <a:schemeClr val="accent4"/>
                </a:solidFill>
              </a:defRPr>
            </a:lvl2pPr>
            <a:lvl3pPr lvl="2" algn="ctr">
              <a:spcBef>
                <a:spcPts val="0"/>
              </a:spcBef>
              <a:spcAft>
                <a:spcPts val="0"/>
              </a:spcAft>
              <a:buClr>
                <a:schemeClr val="accent4"/>
              </a:buClr>
              <a:buSzPts val="12000"/>
              <a:buNone/>
              <a:defRPr sz="12000">
                <a:solidFill>
                  <a:schemeClr val="accent4"/>
                </a:solidFill>
              </a:defRPr>
            </a:lvl3pPr>
            <a:lvl4pPr lvl="3" algn="ctr">
              <a:spcBef>
                <a:spcPts val="0"/>
              </a:spcBef>
              <a:spcAft>
                <a:spcPts val="0"/>
              </a:spcAft>
              <a:buClr>
                <a:schemeClr val="accent4"/>
              </a:buClr>
              <a:buSzPts val="12000"/>
              <a:buNone/>
              <a:defRPr sz="12000">
                <a:solidFill>
                  <a:schemeClr val="accent4"/>
                </a:solidFill>
              </a:defRPr>
            </a:lvl4pPr>
            <a:lvl5pPr lvl="4" algn="ctr">
              <a:spcBef>
                <a:spcPts val="0"/>
              </a:spcBef>
              <a:spcAft>
                <a:spcPts val="0"/>
              </a:spcAft>
              <a:buClr>
                <a:schemeClr val="accent4"/>
              </a:buClr>
              <a:buSzPts val="12000"/>
              <a:buNone/>
              <a:defRPr sz="12000">
                <a:solidFill>
                  <a:schemeClr val="accent4"/>
                </a:solidFill>
              </a:defRPr>
            </a:lvl5pPr>
            <a:lvl6pPr lvl="5" algn="ctr">
              <a:spcBef>
                <a:spcPts val="0"/>
              </a:spcBef>
              <a:spcAft>
                <a:spcPts val="0"/>
              </a:spcAft>
              <a:buClr>
                <a:schemeClr val="accent4"/>
              </a:buClr>
              <a:buSzPts val="12000"/>
              <a:buNone/>
              <a:defRPr sz="12000">
                <a:solidFill>
                  <a:schemeClr val="accent4"/>
                </a:solidFill>
              </a:defRPr>
            </a:lvl6pPr>
            <a:lvl7pPr lvl="6" algn="ctr">
              <a:spcBef>
                <a:spcPts val="0"/>
              </a:spcBef>
              <a:spcAft>
                <a:spcPts val="0"/>
              </a:spcAft>
              <a:buClr>
                <a:schemeClr val="accent4"/>
              </a:buClr>
              <a:buSzPts val="12000"/>
              <a:buNone/>
              <a:defRPr sz="12000">
                <a:solidFill>
                  <a:schemeClr val="accent4"/>
                </a:solidFill>
              </a:defRPr>
            </a:lvl7pPr>
            <a:lvl8pPr lvl="7" algn="ctr">
              <a:spcBef>
                <a:spcPts val="0"/>
              </a:spcBef>
              <a:spcAft>
                <a:spcPts val="0"/>
              </a:spcAft>
              <a:buClr>
                <a:schemeClr val="accent4"/>
              </a:buClr>
              <a:buSzPts val="12000"/>
              <a:buNone/>
              <a:defRPr sz="12000">
                <a:solidFill>
                  <a:schemeClr val="accent4"/>
                </a:solidFill>
              </a:defRPr>
            </a:lvl8pPr>
            <a:lvl9pPr lvl="8" algn="ctr">
              <a:spcBef>
                <a:spcPts val="0"/>
              </a:spcBef>
              <a:spcAft>
                <a:spcPts val="0"/>
              </a:spcAft>
              <a:buClr>
                <a:schemeClr val="accent4"/>
              </a:buClr>
              <a:buSzPts val="12000"/>
              <a:buNone/>
              <a:defRPr sz="12000">
                <a:solidFill>
                  <a:schemeClr val="accent4"/>
                </a:solidFill>
              </a:defRPr>
            </a:lvl9pPr>
          </a:lstStyle>
          <a:p>
            <a:r>
              <a:t>xx%</a:t>
            </a:r>
          </a:p>
        </p:txBody>
      </p:sp>
      <p:sp>
        <p:nvSpPr>
          <p:cNvPr id="1169" name="Google Shape;1169;p11"/>
          <p:cNvSpPr txBox="1">
            <a:spLocks noGrp="1"/>
          </p:cNvSpPr>
          <p:nvPr>
            <p:ph type="body" idx="1"/>
          </p:nvPr>
        </p:nvSpPr>
        <p:spPr>
          <a:xfrm>
            <a:off x="2522417" y="2938800"/>
            <a:ext cx="5910000" cy="474000"/>
          </a:xfrm>
          <a:prstGeom prst="rect">
            <a:avLst/>
          </a:prstGeom>
        </p:spPr>
        <p:txBody>
          <a:bodyPr spcFirstLastPara="1" wrap="square" lIns="91425" tIns="91425" rIns="91425" bIns="91425" anchor="t" anchorCtr="0">
            <a:noAutofit/>
          </a:bodyPr>
          <a:lstStyle>
            <a:lvl1pPr marL="457200" lvl="0" indent="-342900" algn="r">
              <a:spcBef>
                <a:spcPts val="0"/>
              </a:spcBef>
              <a:spcAft>
                <a:spcPts val="0"/>
              </a:spcAft>
              <a:buClr>
                <a:schemeClr val="lt1"/>
              </a:buClr>
              <a:buSzPts val="1800"/>
              <a:buChar char="●"/>
              <a:defRPr sz="1700">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1170" name="Google Shape;1170;p11"/>
          <p:cNvSpPr/>
          <p:nvPr/>
        </p:nvSpPr>
        <p:spPr>
          <a:xfrm>
            <a:off x="0" y="-25"/>
            <a:ext cx="2540725" cy="5143551"/>
          </a:xfrm>
          <a:custGeom>
            <a:avLst/>
            <a:gdLst/>
            <a:ahLst/>
            <a:cxnLst/>
            <a:rect l="l" t="t" r="r" b="b"/>
            <a:pathLst>
              <a:path w="39606" h="43072" extrusionOk="0">
                <a:moveTo>
                  <a:pt x="0" y="1"/>
                </a:moveTo>
                <a:lnTo>
                  <a:pt x="0" y="43071"/>
                </a:lnTo>
                <a:lnTo>
                  <a:pt x="39606" y="43071"/>
                </a:lnTo>
                <a:lnTo>
                  <a:pt x="39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1"/>
          <p:cNvSpPr/>
          <p:nvPr/>
        </p:nvSpPr>
        <p:spPr>
          <a:xfrm>
            <a:off x="4688" y="4605900"/>
            <a:ext cx="1785900" cy="53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1"/>
          <p:cNvSpPr/>
          <p:nvPr/>
        </p:nvSpPr>
        <p:spPr>
          <a:xfrm>
            <a:off x="2316656" y="2059601"/>
            <a:ext cx="72933" cy="63607"/>
          </a:xfrm>
          <a:custGeom>
            <a:avLst/>
            <a:gdLst/>
            <a:ahLst/>
            <a:cxnLst/>
            <a:rect l="l" t="t" r="r" b="b"/>
            <a:pathLst>
              <a:path w="1916" h="1671" extrusionOk="0">
                <a:moveTo>
                  <a:pt x="1088" y="0"/>
                </a:moveTo>
                <a:cubicBezTo>
                  <a:pt x="888" y="0"/>
                  <a:pt x="684" y="75"/>
                  <a:pt x="517" y="241"/>
                </a:cubicBezTo>
                <a:cubicBezTo>
                  <a:pt x="1" y="758"/>
                  <a:pt x="365" y="1670"/>
                  <a:pt x="1095" y="1670"/>
                </a:cubicBezTo>
                <a:cubicBezTo>
                  <a:pt x="1551" y="1640"/>
                  <a:pt x="1916" y="1275"/>
                  <a:pt x="1916" y="849"/>
                </a:cubicBezTo>
                <a:cubicBezTo>
                  <a:pt x="1916" y="334"/>
                  <a:pt x="1510"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1"/>
          <p:cNvSpPr/>
          <p:nvPr/>
        </p:nvSpPr>
        <p:spPr>
          <a:xfrm>
            <a:off x="2316656" y="2294152"/>
            <a:ext cx="72933" cy="62731"/>
          </a:xfrm>
          <a:custGeom>
            <a:avLst/>
            <a:gdLst/>
            <a:ahLst/>
            <a:cxnLst/>
            <a:rect l="l" t="t" r="r" b="b"/>
            <a:pathLst>
              <a:path w="1916" h="1648" extrusionOk="0">
                <a:moveTo>
                  <a:pt x="1083" y="1"/>
                </a:moveTo>
                <a:cubicBezTo>
                  <a:pt x="872" y="1"/>
                  <a:pt x="658" y="79"/>
                  <a:pt x="487" y="250"/>
                </a:cubicBezTo>
                <a:cubicBezTo>
                  <a:pt x="1" y="766"/>
                  <a:pt x="365" y="1648"/>
                  <a:pt x="1095" y="1648"/>
                </a:cubicBezTo>
                <a:cubicBezTo>
                  <a:pt x="1551" y="1648"/>
                  <a:pt x="1916" y="1283"/>
                  <a:pt x="1916" y="827"/>
                </a:cubicBezTo>
                <a:cubicBezTo>
                  <a:pt x="1916" y="319"/>
                  <a:pt x="1507" y="1"/>
                  <a:pt x="1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1"/>
          <p:cNvSpPr/>
          <p:nvPr/>
        </p:nvSpPr>
        <p:spPr>
          <a:xfrm>
            <a:off x="2316656" y="2528131"/>
            <a:ext cx="72933" cy="62465"/>
          </a:xfrm>
          <a:custGeom>
            <a:avLst/>
            <a:gdLst/>
            <a:ahLst/>
            <a:cxnLst/>
            <a:rect l="l" t="t" r="r" b="b"/>
            <a:pathLst>
              <a:path w="1916" h="1641" extrusionOk="0">
                <a:moveTo>
                  <a:pt x="1092" y="0"/>
                </a:moveTo>
                <a:cubicBezTo>
                  <a:pt x="890" y="0"/>
                  <a:pt x="685" y="75"/>
                  <a:pt x="517" y="243"/>
                </a:cubicBezTo>
                <a:cubicBezTo>
                  <a:pt x="1" y="759"/>
                  <a:pt x="365" y="1641"/>
                  <a:pt x="1095" y="1641"/>
                </a:cubicBezTo>
                <a:cubicBezTo>
                  <a:pt x="1551" y="1641"/>
                  <a:pt x="1916" y="1276"/>
                  <a:pt x="1916" y="820"/>
                </a:cubicBezTo>
                <a:cubicBezTo>
                  <a:pt x="1916" y="327"/>
                  <a:pt x="1513"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1"/>
          <p:cNvSpPr/>
          <p:nvPr/>
        </p:nvSpPr>
        <p:spPr>
          <a:xfrm>
            <a:off x="2316656" y="2761883"/>
            <a:ext cx="72933" cy="63607"/>
          </a:xfrm>
          <a:custGeom>
            <a:avLst/>
            <a:gdLst/>
            <a:ahLst/>
            <a:cxnLst/>
            <a:rect l="l" t="t" r="r" b="b"/>
            <a:pathLst>
              <a:path w="1916" h="1671" extrusionOk="0">
                <a:moveTo>
                  <a:pt x="1088" y="0"/>
                </a:moveTo>
                <a:cubicBezTo>
                  <a:pt x="888" y="0"/>
                  <a:pt x="684" y="75"/>
                  <a:pt x="517" y="242"/>
                </a:cubicBezTo>
                <a:cubicBezTo>
                  <a:pt x="1" y="789"/>
                  <a:pt x="365" y="1670"/>
                  <a:pt x="1095" y="1670"/>
                </a:cubicBezTo>
                <a:cubicBezTo>
                  <a:pt x="1551" y="1640"/>
                  <a:pt x="1916" y="1275"/>
                  <a:pt x="1916" y="849"/>
                </a:cubicBezTo>
                <a:cubicBezTo>
                  <a:pt x="1916" y="334"/>
                  <a:pt x="1510"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1"/>
          <p:cNvSpPr/>
          <p:nvPr/>
        </p:nvSpPr>
        <p:spPr>
          <a:xfrm>
            <a:off x="2316656" y="2996205"/>
            <a:ext cx="72933" cy="62998"/>
          </a:xfrm>
          <a:custGeom>
            <a:avLst/>
            <a:gdLst/>
            <a:ahLst/>
            <a:cxnLst/>
            <a:rect l="l" t="t" r="r" b="b"/>
            <a:pathLst>
              <a:path w="1916" h="1655" extrusionOk="0">
                <a:moveTo>
                  <a:pt x="1093" y="0"/>
                </a:moveTo>
                <a:cubicBezTo>
                  <a:pt x="891" y="0"/>
                  <a:pt x="685" y="78"/>
                  <a:pt x="517" y="256"/>
                </a:cubicBezTo>
                <a:cubicBezTo>
                  <a:pt x="1" y="773"/>
                  <a:pt x="365" y="1654"/>
                  <a:pt x="1095" y="1654"/>
                </a:cubicBezTo>
                <a:cubicBezTo>
                  <a:pt x="1551" y="1654"/>
                  <a:pt x="1916" y="1289"/>
                  <a:pt x="1916" y="833"/>
                </a:cubicBezTo>
                <a:cubicBezTo>
                  <a:pt x="1916" y="340"/>
                  <a:pt x="1513"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1"/>
          <p:cNvSpPr/>
          <p:nvPr/>
        </p:nvSpPr>
        <p:spPr>
          <a:xfrm>
            <a:off x="2316656" y="3230413"/>
            <a:ext cx="72933" cy="62465"/>
          </a:xfrm>
          <a:custGeom>
            <a:avLst/>
            <a:gdLst/>
            <a:ahLst/>
            <a:cxnLst/>
            <a:rect l="l" t="t" r="r" b="b"/>
            <a:pathLst>
              <a:path w="1916" h="1641" extrusionOk="0">
                <a:moveTo>
                  <a:pt x="1092" y="1"/>
                </a:moveTo>
                <a:cubicBezTo>
                  <a:pt x="890" y="1"/>
                  <a:pt x="685" y="75"/>
                  <a:pt x="517" y="243"/>
                </a:cubicBezTo>
                <a:cubicBezTo>
                  <a:pt x="1" y="759"/>
                  <a:pt x="365" y="1641"/>
                  <a:pt x="1095" y="1641"/>
                </a:cubicBezTo>
                <a:cubicBezTo>
                  <a:pt x="1551" y="1641"/>
                  <a:pt x="1916" y="1276"/>
                  <a:pt x="1916" y="820"/>
                </a:cubicBezTo>
                <a:cubicBezTo>
                  <a:pt x="1916" y="327"/>
                  <a:pt x="1513"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1"/>
          <p:cNvSpPr/>
          <p:nvPr/>
        </p:nvSpPr>
        <p:spPr>
          <a:xfrm>
            <a:off x="2084123" y="2059525"/>
            <a:ext cx="63645" cy="63683"/>
          </a:xfrm>
          <a:custGeom>
            <a:avLst/>
            <a:gdLst/>
            <a:ahLst/>
            <a:cxnLst/>
            <a:rect l="l" t="t" r="r" b="b"/>
            <a:pathLst>
              <a:path w="1672" h="1673" extrusionOk="0">
                <a:moveTo>
                  <a:pt x="821" y="0"/>
                </a:moveTo>
                <a:cubicBezTo>
                  <a:pt x="365" y="0"/>
                  <a:pt x="0" y="395"/>
                  <a:pt x="0" y="851"/>
                </a:cubicBezTo>
                <a:cubicBezTo>
                  <a:pt x="0" y="1277"/>
                  <a:pt x="365" y="1672"/>
                  <a:pt x="821" y="1672"/>
                </a:cubicBezTo>
                <a:cubicBezTo>
                  <a:pt x="1277" y="1672"/>
                  <a:pt x="1672" y="1277"/>
                  <a:pt x="1672" y="851"/>
                </a:cubicBezTo>
                <a:cubicBezTo>
                  <a:pt x="1672" y="39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1"/>
          <p:cNvSpPr/>
          <p:nvPr/>
        </p:nvSpPr>
        <p:spPr>
          <a:xfrm>
            <a:off x="2084123" y="2294380"/>
            <a:ext cx="63645" cy="62503"/>
          </a:xfrm>
          <a:custGeom>
            <a:avLst/>
            <a:gdLst/>
            <a:ahLst/>
            <a:cxnLst/>
            <a:rect l="l" t="t" r="r" b="b"/>
            <a:pathLst>
              <a:path w="1672" h="1642" extrusionOk="0">
                <a:moveTo>
                  <a:pt x="821" y="1"/>
                </a:moveTo>
                <a:cubicBezTo>
                  <a:pt x="365" y="1"/>
                  <a:pt x="0" y="365"/>
                  <a:pt x="0" y="821"/>
                </a:cubicBezTo>
                <a:cubicBezTo>
                  <a:pt x="0" y="1277"/>
                  <a:pt x="365" y="1642"/>
                  <a:pt x="821" y="1642"/>
                </a:cubicBezTo>
                <a:cubicBezTo>
                  <a:pt x="1277" y="1642"/>
                  <a:pt x="1672" y="1277"/>
                  <a:pt x="1672" y="821"/>
                </a:cubicBezTo>
                <a:cubicBezTo>
                  <a:pt x="1672" y="365"/>
                  <a:pt x="127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1"/>
          <p:cNvSpPr/>
          <p:nvPr/>
        </p:nvSpPr>
        <p:spPr>
          <a:xfrm>
            <a:off x="2084123" y="2528093"/>
            <a:ext cx="63645" cy="62503"/>
          </a:xfrm>
          <a:custGeom>
            <a:avLst/>
            <a:gdLst/>
            <a:ahLst/>
            <a:cxnLst/>
            <a:rect l="l" t="t" r="r" b="b"/>
            <a:pathLst>
              <a:path w="1672" h="1642" extrusionOk="0">
                <a:moveTo>
                  <a:pt x="821" y="0"/>
                </a:moveTo>
                <a:cubicBezTo>
                  <a:pt x="365" y="0"/>
                  <a:pt x="0" y="365"/>
                  <a:pt x="0" y="821"/>
                </a:cubicBezTo>
                <a:cubicBezTo>
                  <a:pt x="0" y="1277"/>
                  <a:pt x="365" y="1642"/>
                  <a:pt x="821" y="1642"/>
                </a:cubicBezTo>
                <a:cubicBezTo>
                  <a:pt x="1277" y="1642"/>
                  <a:pt x="1672" y="1277"/>
                  <a:pt x="1672" y="821"/>
                </a:cubicBezTo>
                <a:cubicBezTo>
                  <a:pt x="1672"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1"/>
          <p:cNvSpPr/>
          <p:nvPr/>
        </p:nvSpPr>
        <p:spPr>
          <a:xfrm>
            <a:off x="2084123" y="2761806"/>
            <a:ext cx="63645" cy="63683"/>
          </a:xfrm>
          <a:custGeom>
            <a:avLst/>
            <a:gdLst/>
            <a:ahLst/>
            <a:cxnLst/>
            <a:rect l="l" t="t" r="r" b="b"/>
            <a:pathLst>
              <a:path w="1672" h="1673" extrusionOk="0">
                <a:moveTo>
                  <a:pt x="821" y="0"/>
                </a:moveTo>
                <a:cubicBezTo>
                  <a:pt x="365" y="0"/>
                  <a:pt x="0" y="396"/>
                  <a:pt x="0" y="851"/>
                </a:cubicBezTo>
                <a:cubicBezTo>
                  <a:pt x="0" y="1277"/>
                  <a:pt x="365" y="1672"/>
                  <a:pt x="821" y="1672"/>
                </a:cubicBezTo>
                <a:cubicBezTo>
                  <a:pt x="1277" y="1672"/>
                  <a:pt x="1672" y="1277"/>
                  <a:pt x="1672" y="851"/>
                </a:cubicBezTo>
                <a:cubicBezTo>
                  <a:pt x="1672"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1"/>
          <p:cNvSpPr/>
          <p:nvPr/>
        </p:nvSpPr>
        <p:spPr>
          <a:xfrm>
            <a:off x="2073693" y="2996205"/>
            <a:ext cx="74074" cy="62998"/>
          </a:xfrm>
          <a:custGeom>
            <a:avLst/>
            <a:gdLst/>
            <a:ahLst/>
            <a:cxnLst/>
            <a:rect l="l" t="t" r="r" b="b"/>
            <a:pathLst>
              <a:path w="1946"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1"/>
          <p:cNvSpPr/>
          <p:nvPr/>
        </p:nvSpPr>
        <p:spPr>
          <a:xfrm>
            <a:off x="2073693" y="3230413"/>
            <a:ext cx="74074" cy="62465"/>
          </a:xfrm>
          <a:custGeom>
            <a:avLst/>
            <a:gdLst/>
            <a:ahLst/>
            <a:cxnLst/>
            <a:rect l="l" t="t" r="r" b="b"/>
            <a:pathLst>
              <a:path w="1946" h="1641" extrusionOk="0">
                <a:moveTo>
                  <a:pt x="1093" y="1"/>
                </a:moveTo>
                <a:cubicBezTo>
                  <a:pt x="890" y="1"/>
                  <a:pt x="685" y="75"/>
                  <a:pt x="517" y="243"/>
                </a:cubicBezTo>
                <a:cubicBezTo>
                  <a:pt x="1" y="759"/>
                  <a:pt x="365" y="1641"/>
                  <a:pt x="1095" y="1641"/>
                </a:cubicBezTo>
                <a:cubicBezTo>
                  <a:pt x="1551" y="1641"/>
                  <a:pt x="1946" y="1276"/>
                  <a:pt x="1946" y="820"/>
                </a:cubicBezTo>
                <a:cubicBezTo>
                  <a:pt x="1925" y="327"/>
                  <a:pt x="1516" y="1"/>
                  <a:pt x="1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1"/>
          <p:cNvSpPr/>
          <p:nvPr/>
        </p:nvSpPr>
        <p:spPr>
          <a:xfrm>
            <a:off x="1830731" y="2059563"/>
            <a:ext cx="74074" cy="63645"/>
          </a:xfrm>
          <a:custGeom>
            <a:avLst/>
            <a:gdLst/>
            <a:ahLst/>
            <a:cxnLst/>
            <a:rect l="l" t="t" r="r" b="b"/>
            <a:pathLst>
              <a:path w="1946" h="1672" extrusionOk="0">
                <a:moveTo>
                  <a:pt x="1099" y="0"/>
                </a:moveTo>
                <a:cubicBezTo>
                  <a:pt x="893"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1"/>
          <p:cNvSpPr/>
          <p:nvPr/>
        </p:nvSpPr>
        <p:spPr>
          <a:xfrm>
            <a:off x="1830731" y="2294152"/>
            <a:ext cx="74074" cy="62731"/>
          </a:xfrm>
          <a:custGeom>
            <a:avLst/>
            <a:gdLst/>
            <a:ahLst/>
            <a:cxnLst/>
            <a:rect l="l" t="t" r="r" b="b"/>
            <a:pathLst>
              <a:path w="1946"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1"/>
          <p:cNvSpPr/>
          <p:nvPr/>
        </p:nvSpPr>
        <p:spPr>
          <a:xfrm>
            <a:off x="1830731" y="2528131"/>
            <a:ext cx="74074" cy="62465"/>
          </a:xfrm>
          <a:custGeom>
            <a:avLst/>
            <a:gdLst/>
            <a:ahLst/>
            <a:cxnLst/>
            <a:rect l="l" t="t" r="r" b="b"/>
            <a:pathLst>
              <a:path w="1946" h="1641" extrusionOk="0">
                <a:moveTo>
                  <a:pt x="1113" y="0"/>
                </a:moveTo>
                <a:cubicBezTo>
                  <a:pt x="907" y="0"/>
                  <a:pt x="694"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1"/>
          <p:cNvSpPr/>
          <p:nvPr/>
        </p:nvSpPr>
        <p:spPr>
          <a:xfrm>
            <a:off x="1830731" y="2761844"/>
            <a:ext cx="74074" cy="63645"/>
          </a:xfrm>
          <a:custGeom>
            <a:avLst/>
            <a:gdLst/>
            <a:ahLst/>
            <a:cxnLst/>
            <a:rect l="l" t="t" r="r" b="b"/>
            <a:pathLst>
              <a:path w="1946" h="1672" extrusionOk="0">
                <a:moveTo>
                  <a:pt x="1099" y="0"/>
                </a:moveTo>
                <a:cubicBezTo>
                  <a:pt x="893"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1"/>
          <p:cNvSpPr/>
          <p:nvPr/>
        </p:nvSpPr>
        <p:spPr>
          <a:xfrm>
            <a:off x="1830731" y="2996205"/>
            <a:ext cx="74074" cy="62998"/>
          </a:xfrm>
          <a:custGeom>
            <a:avLst/>
            <a:gdLst/>
            <a:ahLst/>
            <a:cxnLst/>
            <a:rect l="l" t="t" r="r" b="b"/>
            <a:pathLst>
              <a:path w="1946" h="1655" extrusionOk="0">
                <a:moveTo>
                  <a:pt x="1113" y="0"/>
                </a:moveTo>
                <a:cubicBezTo>
                  <a:pt x="907" y="0"/>
                  <a:pt x="695" y="78"/>
                  <a:pt x="517" y="256"/>
                </a:cubicBezTo>
                <a:cubicBezTo>
                  <a:pt x="1" y="773"/>
                  <a:pt x="396" y="1654"/>
                  <a:pt x="1125" y="1654"/>
                </a:cubicBezTo>
                <a:cubicBezTo>
                  <a:pt x="1581" y="1654"/>
                  <a:pt x="1946" y="1289"/>
                  <a:pt x="1946" y="833"/>
                </a:cubicBezTo>
                <a:cubicBezTo>
                  <a:pt x="1946" y="340"/>
                  <a:pt x="1543"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1"/>
          <p:cNvSpPr/>
          <p:nvPr/>
        </p:nvSpPr>
        <p:spPr>
          <a:xfrm>
            <a:off x="1830731" y="3230413"/>
            <a:ext cx="74074" cy="62465"/>
          </a:xfrm>
          <a:custGeom>
            <a:avLst/>
            <a:gdLst/>
            <a:ahLst/>
            <a:cxnLst/>
            <a:rect l="l" t="t" r="r" b="b"/>
            <a:pathLst>
              <a:path w="1946" h="1641" extrusionOk="0">
                <a:moveTo>
                  <a:pt x="1099" y="1"/>
                </a:moveTo>
                <a:cubicBezTo>
                  <a:pt x="893"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1"/>
          <p:cNvSpPr/>
          <p:nvPr/>
        </p:nvSpPr>
        <p:spPr>
          <a:xfrm>
            <a:off x="1599339" y="205952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1"/>
          <p:cNvSpPr/>
          <p:nvPr/>
        </p:nvSpPr>
        <p:spPr>
          <a:xfrm>
            <a:off x="1599339" y="229438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1"/>
          <p:cNvSpPr/>
          <p:nvPr/>
        </p:nvSpPr>
        <p:spPr>
          <a:xfrm>
            <a:off x="1599339" y="252809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1"/>
          <p:cNvSpPr/>
          <p:nvPr/>
        </p:nvSpPr>
        <p:spPr>
          <a:xfrm>
            <a:off x="1599339" y="276180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1"/>
          <p:cNvSpPr/>
          <p:nvPr/>
        </p:nvSpPr>
        <p:spPr>
          <a:xfrm>
            <a:off x="1588910" y="299620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1"/>
          <p:cNvSpPr/>
          <p:nvPr/>
        </p:nvSpPr>
        <p:spPr>
          <a:xfrm>
            <a:off x="1588910" y="3230413"/>
            <a:ext cx="72933" cy="62465"/>
          </a:xfrm>
          <a:custGeom>
            <a:avLst/>
            <a:gdLst/>
            <a:ahLst/>
            <a:cxnLst/>
            <a:rect l="l" t="t" r="r" b="b"/>
            <a:pathLst>
              <a:path w="1916" h="1641" extrusionOk="0">
                <a:moveTo>
                  <a:pt x="1092" y="1"/>
                </a:moveTo>
                <a:cubicBezTo>
                  <a:pt x="890"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1"/>
          <p:cNvSpPr/>
          <p:nvPr/>
        </p:nvSpPr>
        <p:spPr>
          <a:xfrm>
            <a:off x="1345947" y="2059563"/>
            <a:ext cx="74113" cy="63645"/>
          </a:xfrm>
          <a:custGeom>
            <a:avLst/>
            <a:gdLst/>
            <a:ahLst/>
            <a:cxnLst/>
            <a:rect l="l" t="t" r="r" b="b"/>
            <a:pathLst>
              <a:path w="1947" h="1672" extrusionOk="0">
                <a:moveTo>
                  <a:pt x="1099" y="0"/>
                </a:moveTo>
                <a:cubicBezTo>
                  <a:pt x="894" y="0"/>
                  <a:pt x="685" y="75"/>
                  <a:pt x="517" y="242"/>
                </a:cubicBezTo>
                <a:cubicBezTo>
                  <a:pt x="1" y="759"/>
                  <a:pt x="365" y="1641"/>
                  <a:pt x="1095" y="1671"/>
                </a:cubicBezTo>
                <a:cubicBezTo>
                  <a:pt x="1551" y="167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1"/>
          <p:cNvSpPr/>
          <p:nvPr/>
        </p:nvSpPr>
        <p:spPr>
          <a:xfrm>
            <a:off x="1345947" y="2294152"/>
            <a:ext cx="74113" cy="62731"/>
          </a:xfrm>
          <a:custGeom>
            <a:avLst/>
            <a:gdLst/>
            <a:ahLst/>
            <a:cxnLst/>
            <a:rect l="l" t="t" r="r" b="b"/>
            <a:pathLst>
              <a:path w="1947" h="1648" extrusionOk="0">
                <a:moveTo>
                  <a:pt x="1106" y="1"/>
                </a:moveTo>
                <a:cubicBezTo>
                  <a:pt x="899" y="1"/>
                  <a:pt x="688" y="79"/>
                  <a:pt x="517" y="250"/>
                </a:cubicBezTo>
                <a:cubicBezTo>
                  <a:pt x="1" y="766"/>
                  <a:pt x="365" y="1648"/>
                  <a:pt x="1095" y="1648"/>
                </a:cubicBezTo>
                <a:cubicBezTo>
                  <a:pt x="1581" y="1648"/>
                  <a:pt x="1946" y="1283"/>
                  <a:pt x="1946" y="827"/>
                </a:cubicBezTo>
                <a:cubicBezTo>
                  <a:pt x="1926" y="319"/>
                  <a:pt x="1524" y="1"/>
                  <a:pt x="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1"/>
          <p:cNvSpPr/>
          <p:nvPr/>
        </p:nvSpPr>
        <p:spPr>
          <a:xfrm>
            <a:off x="1345947" y="2528131"/>
            <a:ext cx="74113" cy="62465"/>
          </a:xfrm>
          <a:custGeom>
            <a:avLst/>
            <a:gdLst/>
            <a:ahLst/>
            <a:cxnLst/>
            <a:rect l="l" t="t" r="r" b="b"/>
            <a:pathLst>
              <a:path w="1947" h="1641" extrusionOk="0">
                <a:moveTo>
                  <a:pt x="1099" y="0"/>
                </a:moveTo>
                <a:cubicBezTo>
                  <a:pt x="894" y="0"/>
                  <a:pt x="685" y="75"/>
                  <a:pt x="517" y="243"/>
                </a:cubicBezTo>
                <a:cubicBezTo>
                  <a:pt x="1" y="759"/>
                  <a:pt x="365" y="1641"/>
                  <a:pt x="1095" y="1641"/>
                </a:cubicBezTo>
                <a:cubicBezTo>
                  <a:pt x="1551" y="164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1"/>
          <p:cNvSpPr/>
          <p:nvPr/>
        </p:nvSpPr>
        <p:spPr>
          <a:xfrm>
            <a:off x="1345947" y="2761844"/>
            <a:ext cx="74113" cy="63645"/>
          </a:xfrm>
          <a:custGeom>
            <a:avLst/>
            <a:gdLst/>
            <a:ahLst/>
            <a:cxnLst/>
            <a:rect l="l" t="t" r="r" b="b"/>
            <a:pathLst>
              <a:path w="1947" h="1672" extrusionOk="0">
                <a:moveTo>
                  <a:pt x="1099" y="0"/>
                </a:moveTo>
                <a:cubicBezTo>
                  <a:pt x="894" y="0"/>
                  <a:pt x="685" y="75"/>
                  <a:pt x="517" y="243"/>
                </a:cubicBezTo>
                <a:cubicBezTo>
                  <a:pt x="1" y="759"/>
                  <a:pt x="365" y="1671"/>
                  <a:pt x="1095" y="1671"/>
                </a:cubicBezTo>
                <a:cubicBezTo>
                  <a:pt x="1551" y="167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1"/>
          <p:cNvSpPr/>
          <p:nvPr/>
        </p:nvSpPr>
        <p:spPr>
          <a:xfrm>
            <a:off x="1345947" y="2996205"/>
            <a:ext cx="74113" cy="62998"/>
          </a:xfrm>
          <a:custGeom>
            <a:avLst/>
            <a:gdLst/>
            <a:ahLst/>
            <a:cxnLst/>
            <a:rect l="l" t="t" r="r" b="b"/>
            <a:pathLst>
              <a:path w="1947" h="1655" extrusionOk="0">
                <a:moveTo>
                  <a:pt x="1100" y="0"/>
                </a:moveTo>
                <a:cubicBezTo>
                  <a:pt x="894" y="0"/>
                  <a:pt x="685" y="78"/>
                  <a:pt x="517" y="256"/>
                </a:cubicBezTo>
                <a:cubicBezTo>
                  <a:pt x="1" y="773"/>
                  <a:pt x="365" y="1654"/>
                  <a:pt x="1095" y="1654"/>
                </a:cubicBezTo>
                <a:cubicBezTo>
                  <a:pt x="1551" y="1654"/>
                  <a:pt x="1946" y="1289"/>
                  <a:pt x="1946" y="833"/>
                </a:cubicBezTo>
                <a:cubicBezTo>
                  <a:pt x="1946" y="340"/>
                  <a:pt x="1530"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1"/>
          <p:cNvSpPr/>
          <p:nvPr/>
        </p:nvSpPr>
        <p:spPr>
          <a:xfrm>
            <a:off x="1345947" y="3230413"/>
            <a:ext cx="74113" cy="62465"/>
          </a:xfrm>
          <a:custGeom>
            <a:avLst/>
            <a:gdLst/>
            <a:ahLst/>
            <a:cxnLst/>
            <a:rect l="l" t="t" r="r" b="b"/>
            <a:pathLst>
              <a:path w="1947" h="1641" extrusionOk="0">
                <a:moveTo>
                  <a:pt x="1099" y="1"/>
                </a:moveTo>
                <a:cubicBezTo>
                  <a:pt x="894" y="1"/>
                  <a:pt x="685" y="75"/>
                  <a:pt x="517" y="243"/>
                </a:cubicBezTo>
                <a:cubicBezTo>
                  <a:pt x="1" y="759"/>
                  <a:pt x="365" y="1641"/>
                  <a:pt x="1095" y="1641"/>
                </a:cubicBezTo>
                <a:cubicBezTo>
                  <a:pt x="1551" y="1641"/>
                  <a:pt x="1946" y="1276"/>
                  <a:pt x="1946" y="820"/>
                </a:cubicBezTo>
                <a:cubicBezTo>
                  <a:pt x="1946" y="327"/>
                  <a:pt x="1529"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1"/>
          <p:cNvSpPr/>
          <p:nvPr/>
        </p:nvSpPr>
        <p:spPr>
          <a:xfrm>
            <a:off x="1114556" y="205952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1"/>
          <p:cNvSpPr/>
          <p:nvPr/>
        </p:nvSpPr>
        <p:spPr>
          <a:xfrm>
            <a:off x="1114556" y="229438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1"/>
          <p:cNvSpPr/>
          <p:nvPr/>
        </p:nvSpPr>
        <p:spPr>
          <a:xfrm>
            <a:off x="1114556" y="252809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1"/>
          <p:cNvSpPr/>
          <p:nvPr/>
        </p:nvSpPr>
        <p:spPr>
          <a:xfrm>
            <a:off x="1114556" y="276180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1"/>
          <p:cNvSpPr/>
          <p:nvPr/>
        </p:nvSpPr>
        <p:spPr>
          <a:xfrm>
            <a:off x="1104164" y="299620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1"/>
          <p:cNvSpPr/>
          <p:nvPr/>
        </p:nvSpPr>
        <p:spPr>
          <a:xfrm>
            <a:off x="1104164" y="323041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1"/>
          <p:cNvSpPr/>
          <p:nvPr/>
        </p:nvSpPr>
        <p:spPr>
          <a:xfrm>
            <a:off x="861164" y="2059563"/>
            <a:ext cx="72933" cy="63645"/>
          </a:xfrm>
          <a:custGeom>
            <a:avLst/>
            <a:gdLst/>
            <a:ahLst/>
            <a:cxnLst/>
            <a:rect l="l" t="t" r="r" b="b"/>
            <a:pathLst>
              <a:path w="1916" h="1672" extrusionOk="0">
                <a:moveTo>
                  <a:pt x="1092" y="0"/>
                </a:moveTo>
                <a:cubicBezTo>
                  <a:pt x="891" y="0"/>
                  <a:pt x="685" y="75"/>
                  <a:pt x="518" y="242"/>
                </a:cubicBezTo>
                <a:cubicBezTo>
                  <a:pt x="1" y="759"/>
                  <a:pt x="366" y="1671"/>
                  <a:pt x="1095" y="1671"/>
                </a:cubicBezTo>
                <a:cubicBezTo>
                  <a:pt x="1551" y="1641"/>
                  <a:pt x="1916" y="1276"/>
                  <a:pt x="1916" y="820"/>
                </a:cubicBezTo>
                <a:cubicBezTo>
                  <a:pt x="1916" y="327"/>
                  <a:pt x="1513"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1"/>
          <p:cNvSpPr/>
          <p:nvPr/>
        </p:nvSpPr>
        <p:spPr>
          <a:xfrm>
            <a:off x="861164" y="2294152"/>
            <a:ext cx="72933" cy="62731"/>
          </a:xfrm>
          <a:custGeom>
            <a:avLst/>
            <a:gdLst/>
            <a:ahLst/>
            <a:cxnLst/>
            <a:rect l="l" t="t" r="r" b="b"/>
            <a:pathLst>
              <a:path w="1916" h="1648" extrusionOk="0">
                <a:moveTo>
                  <a:pt x="1105" y="1"/>
                </a:moveTo>
                <a:cubicBezTo>
                  <a:pt x="900" y="1"/>
                  <a:pt x="689" y="79"/>
                  <a:pt x="518" y="250"/>
                </a:cubicBezTo>
                <a:cubicBezTo>
                  <a:pt x="1" y="766"/>
                  <a:pt x="366" y="1648"/>
                  <a:pt x="1095" y="1648"/>
                </a:cubicBezTo>
                <a:cubicBezTo>
                  <a:pt x="1551" y="1648"/>
                  <a:pt x="1916" y="1283"/>
                  <a:pt x="1916" y="827"/>
                </a:cubicBezTo>
                <a:cubicBezTo>
                  <a:pt x="1916" y="319"/>
                  <a:pt x="1521" y="1"/>
                  <a:pt x="1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1"/>
          <p:cNvSpPr/>
          <p:nvPr/>
        </p:nvSpPr>
        <p:spPr>
          <a:xfrm>
            <a:off x="861164" y="2528131"/>
            <a:ext cx="72933" cy="62465"/>
          </a:xfrm>
          <a:custGeom>
            <a:avLst/>
            <a:gdLst/>
            <a:ahLst/>
            <a:cxnLst/>
            <a:rect l="l" t="t" r="r" b="b"/>
            <a:pathLst>
              <a:path w="1916" h="1641" extrusionOk="0">
                <a:moveTo>
                  <a:pt x="1092" y="0"/>
                </a:moveTo>
                <a:cubicBezTo>
                  <a:pt x="891" y="0"/>
                  <a:pt x="685" y="75"/>
                  <a:pt x="518" y="243"/>
                </a:cubicBezTo>
                <a:cubicBezTo>
                  <a:pt x="1" y="759"/>
                  <a:pt x="366" y="1641"/>
                  <a:pt x="1095" y="1641"/>
                </a:cubicBezTo>
                <a:cubicBezTo>
                  <a:pt x="1551" y="1641"/>
                  <a:pt x="1916" y="1276"/>
                  <a:pt x="1916" y="820"/>
                </a:cubicBezTo>
                <a:cubicBezTo>
                  <a:pt x="1916" y="327"/>
                  <a:pt x="1513"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1"/>
          <p:cNvSpPr/>
          <p:nvPr/>
        </p:nvSpPr>
        <p:spPr>
          <a:xfrm>
            <a:off x="861164" y="2761844"/>
            <a:ext cx="72933" cy="63645"/>
          </a:xfrm>
          <a:custGeom>
            <a:avLst/>
            <a:gdLst/>
            <a:ahLst/>
            <a:cxnLst/>
            <a:rect l="l" t="t" r="r" b="b"/>
            <a:pathLst>
              <a:path w="1916" h="1672" extrusionOk="0">
                <a:moveTo>
                  <a:pt x="1092" y="0"/>
                </a:moveTo>
                <a:cubicBezTo>
                  <a:pt x="891" y="0"/>
                  <a:pt x="685" y="75"/>
                  <a:pt x="518" y="243"/>
                </a:cubicBezTo>
                <a:cubicBezTo>
                  <a:pt x="1" y="790"/>
                  <a:pt x="366" y="1671"/>
                  <a:pt x="1095" y="1671"/>
                </a:cubicBezTo>
                <a:cubicBezTo>
                  <a:pt x="1551" y="1671"/>
                  <a:pt x="1916" y="1276"/>
                  <a:pt x="1916" y="820"/>
                </a:cubicBezTo>
                <a:cubicBezTo>
                  <a:pt x="1916" y="327"/>
                  <a:pt x="1513"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1"/>
          <p:cNvSpPr/>
          <p:nvPr/>
        </p:nvSpPr>
        <p:spPr>
          <a:xfrm>
            <a:off x="861164" y="2996205"/>
            <a:ext cx="72933" cy="62998"/>
          </a:xfrm>
          <a:custGeom>
            <a:avLst/>
            <a:gdLst/>
            <a:ahLst/>
            <a:cxnLst/>
            <a:rect l="l" t="t" r="r" b="b"/>
            <a:pathLst>
              <a:path w="1916" h="1655" extrusionOk="0">
                <a:moveTo>
                  <a:pt x="1093" y="0"/>
                </a:moveTo>
                <a:cubicBezTo>
                  <a:pt x="891" y="0"/>
                  <a:pt x="685" y="78"/>
                  <a:pt x="518" y="256"/>
                </a:cubicBezTo>
                <a:cubicBezTo>
                  <a:pt x="1" y="773"/>
                  <a:pt x="366" y="1654"/>
                  <a:pt x="1095" y="1654"/>
                </a:cubicBezTo>
                <a:cubicBezTo>
                  <a:pt x="1551" y="1654"/>
                  <a:pt x="1916" y="1289"/>
                  <a:pt x="1916" y="833"/>
                </a:cubicBezTo>
                <a:cubicBezTo>
                  <a:pt x="1916" y="340"/>
                  <a:pt x="1513"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1"/>
          <p:cNvSpPr/>
          <p:nvPr/>
        </p:nvSpPr>
        <p:spPr>
          <a:xfrm>
            <a:off x="861164" y="3230413"/>
            <a:ext cx="72933" cy="62465"/>
          </a:xfrm>
          <a:custGeom>
            <a:avLst/>
            <a:gdLst/>
            <a:ahLst/>
            <a:cxnLst/>
            <a:rect l="l" t="t" r="r" b="b"/>
            <a:pathLst>
              <a:path w="1916" h="1641" extrusionOk="0">
                <a:moveTo>
                  <a:pt x="1092" y="1"/>
                </a:moveTo>
                <a:cubicBezTo>
                  <a:pt x="891" y="1"/>
                  <a:pt x="685" y="75"/>
                  <a:pt x="518" y="243"/>
                </a:cubicBezTo>
                <a:cubicBezTo>
                  <a:pt x="1" y="759"/>
                  <a:pt x="366" y="1641"/>
                  <a:pt x="1095" y="1641"/>
                </a:cubicBezTo>
                <a:cubicBezTo>
                  <a:pt x="1551" y="1641"/>
                  <a:pt x="1916" y="1276"/>
                  <a:pt x="1916" y="820"/>
                </a:cubicBezTo>
                <a:cubicBezTo>
                  <a:pt x="1916" y="327"/>
                  <a:pt x="1513"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1"/>
          <p:cNvSpPr/>
          <p:nvPr/>
        </p:nvSpPr>
        <p:spPr>
          <a:xfrm>
            <a:off x="628630" y="2059525"/>
            <a:ext cx="62503" cy="63683"/>
          </a:xfrm>
          <a:custGeom>
            <a:avLst/>
            <a:gdLst/>
            <a:ahLst/>
            <a:cxnLst/>
            <a:rect l="l" t="t" r="r" b="b"/>
            <a:pathLst>
              <a:path w="1642" h="1673" extrusionOk="0">
                <a:moveTo>
                  <a:pt x="821" y="0"/>
                </a:moveTo>
                <a:cubicBezTo>
                  <a:pt x="365" y="0"/>
                  <a:pt x="0" y="395"/>
                  <a:pt x="0" y="851"/>
                </a:cubicBezTo>
                <a:cubicBezTo>
                  <a:pt x="0" y="1277"/>
                  <a:pt x="365" y="1672"/>
                  <a:pt x="821" y="1672"/>
                </a:cubicBezTo>
                <a:cubicBezTo>
                  <a:pt x="1277" y="1672"/>
                  <a:pt x="1642" y="1277"/>
                  <a:pt x="1642" y="851"/>
                </a:cubicBezTo>
                <a:cubicBezTo>
                  <a:pt x="1642" y="39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1"/>
          <p:cNvSpPr/>
          <p:nvPr/>
        </p:nvSpPr>
        <p:spPr>
          <a:xfrm>
            <a:off x="628630" y="2294380"/>
            <a:ext cx="62503" cy="62503"/>
          </a:xfrm>
          <a:custGeom>
            <a:avLst/>
            <a:gdLst/>
            <a:ahLst/>
            <a:cxnLst/>
            <a:rect l="l" t="t" r="r" b="b"/>
            <a:pathLst>
              <a:path w="1642" h="1642" extrusionOk="0">
                <a:moveTo>
                  <a:pt x="821" y="1"/>
                </a:moveTo>
                <a:cubicBezTo>
                  <a:pt x="365" y="1"/>
                  <a:pt x="0" y="365"/>
                  <a:pt x="0" y="821"/>
                </a:cubicBezTo>
                <a:cubicBezTo>
                  <a:pt x="0" y="1277"/>
                  <a:pt x="365" y="1642"/>
                  <a:pt x="821" y="1642"/>
                </a:cubicBezTo>
                <a:cubicBezTo>
                  <a:pt x="1277" y="1642"/>
                  <a:pt x="1642" y="1277"/>
                  <a:pt x="1642" y="821"/>
                </a:cubicBezTo>
                <a:cubicBezTo>
                  <a:pt x="1642" y="365"/>
                  <a:pt x="127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1"/>
          <p:cNvSpPr/>
          <p:nvPr/>
        </p:nvSpPr>
        <p:spPr>
          <a:xfrm>
            <a:off x="628630" y="2528093"/>
            <a:ext cx="62503" cy="62503"/>
          </a:xfrm>
          <a:custGeom>
            <a:avLst/>
            <a:gdLst/>
            <a:ahLst/>
            <a:cxnLst/>
            <a:rect l="l" t="t" r="r" b="b"/>
            <a:pathLst>
              <a:path w="1642" h="1642" extrusionOk="0">
                <a:moveTo>
                  <a:pt x="821" y="0"/>
                </a:moveTo>
                <a:cubicBezTo>
                  <a:pt x="365" y="0"/>
                  <a:pt x="0" y="365"/>
                  <a:pt x="0" y="821"/>
                </a:cubicBezTo>
                <a:cubicBezTo>
                  <a:pt x="0" y="1277"/>
                  <a:pt x="365" y="1642"/>
                  <a:pt x="821" y="1642"/>
                </a:cubicBezTo>
                <a:cubicBezTo>
                  <a:pt x="1277" y="1642"/>
                  <a:pt x="1642" y="1277"/>
                  <a:pt x="1642" y="821"/>
                </a:cubicBezTo>
                <a:cubicBezTo>
                  <a:pt x="1642"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1"/>
          <p:cNvSpPr/>
          <p:nvPr/>
        </p:nvSpPr>
        <p:spPr>
          <a:xfrm>
            <a:off x="628630" y="2761806"/>
            <a:ext cx="62503" cy="63683"/>
          </a:xfrm>
          <a:custGeom>
            <a:avLst/>
            <a:gdLst/>
            <a:ahLst/>
            <a:cxnLst/>
            <a:rect l="l" t="t" r="r" b="b"/>
            <a:pathLst>
              <a:path w="1642" h="1673" extrusionOk="0">
                <a:moveTo>
                  <a:pt x="821" y="0"/>
                </a:moveTo>
                <a:cubicBezTo>
                  <a:pt x="365" y="0"/>
                  <a:pt x="0" y="396"/>
                  <a:pt x="0" y="851"/>
                </a:cubicBezTo>
                <a:cubicBezTo>
                  <a:pt x="0" y="1277"/>
                  <a:pt x="365" y="1672"/>
                  <a:pt x="821" y="1672"/>
                </a:cubicBezTo>
                <a:cubicBezTo>
                  <a:pt x="1277" y="1672"/>
                  <a:pt x="1642" y="1277"/>
                  <a:pt x="1642" y="851"/>
                </a:cubicBezTo>
                <a:cubicBezTo>
                  <a:pt x="1642"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1"/>
          <p:cNvSpPr/>
          <p:nvPr/>
        </p:nvSpPr>
        <p:spPr>
          <a:xfrm>
            <a:off x="618201" y="2996205"/>
            <a:ext cx="74113" cy="62998"/>
          </a:xfrm>
          <a:custGeom>
            <a:avLst/>
            <a:gdLst/>
            <a:ahLst/>
            <a:cxnLst/>
            <a:rect l="l" t="t" r="r" b="b"/>
            <a:pathLst>
              <a:path w="1947" h="1655" extrusionOk="0">
                <a:moveTo>
                  <a:pt x="1100" y="0"/>
                </a:moveTo>
                <a:cubicBezTo>
                  <a:pt x="894" y="0"/>
                  <a:pt x="685" y="78"/>
                  <a:pt x="518" y="256"/>
                </a:cubicBezTo>
                <a:cubicBezTo>
                  <a:pt x="1" y="773"/>
                  <a:pt x="366" y="1654"/>
                  <a:pt x="1095" y="1654"/>
                </a:cubicBezTo>
                <a:cubicBezTo>
                  <a:pt x="1551" y="1654"/>
                  <a:pt x="1946" y="1289"/>
                  <a:pt x="1946" y="833"/>
                </a:cubicBezTo>
                <a:cubicBezTo>
                  <a:pt x="1946" y="340"/>
                  <a:pt x="1530"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1"/>
          <p:cNvSpPr/>
          <p:nvPr/>
        </p:nvSpPr>
        <p:spPr>
          <a:xfrm>
            <a:off x="618201" y="3230413"/>
            <a:ext cx="74113" cy="62465"/>
          </a:xfrm>
          <a:custGeom>
            <a:avLst/>
            <a:gdLst/>
            <a:ahLst/>
            <a:cxnLst/>
            <a:rect l="l" t="t" r="r" b="b"/>
            <a:pathLst>
              <a:path w="1947" h="1641" extrusionOk="0">
                <a:moveTo>
                  <a:pt x="1100" y="1"/>
                </a:moveTo>
                <a:cubicBezTo>
                  <a:pt x="894" y="1"/>
                  <a:pt x="685" y="75"/>
                  <a:pt x="518" y="243"/>
                </a:cubicBezTo>
                <a:cubicBezTo>
                  <a:pt x="1" y="759"/>
                  <a:pt x="366" y="1641"/>
                  <a:pt x="1095" y="1641"/>
                </a:cubicBezTo>
                <a:cubicBezTo>
                  <a:pt x="1551" y="1641"/>
                  <a:pt x="1946" y="1276"/>
                  <a:pt x="1946" y="820"/>
                </a:cubicBezTo>
                <a:cubicBezTo>
                  <a:pt x="1946" y="327"/>
                  <a:pt x="1529" y="1"/>
                  <a:pt x="1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1"/>
          <p:cNvSpPr/>
          <p:nvPr/>
        </p:nvSpPr>
        <p:spPr>
          <a:xfrm>
            <a:off x="375238" y="2059563"/>
            <a:ext cx="74113" cy="63645"/>
          </a:xfrm>
          <a:custGeom>
            <a:avLst/>
            <a:gdLst/>
            <a:ahLst/>
            <a:cxnLst/>
            <a:rect l="l" t="t" r="r" b="b"/>
            <a:pathLst>
              <a:path w="1947" h="1672" extrusionOk="0">
                <a:moveTo>
                  <a:pt x="1099" y="0"/>
                </a:moveTo>
                <a:cubicBezTo>
                  <a:pt x="894" y="0"/>
                  <a:pt x="685" y="75"/>
                  <a:pt x="517" y="242"/>
                </a:cubicBezTo>
                <a:cubicBezTo>
                  <a:pt x="1" y="759"/>
                  <a:pt x="396" y="1671"/>
                  <a:pt x="1125" y="1671"/>
                </a:cubicBezTo>
                <a:cubicBezTo>
                  <a:pt x="1581" y="164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1"/>
          <p:cNvSpPr/>
          <p:nvPr/>
        </p:nvSpPr>
        <p:spPr>
          <a:xfrm>
            <a:off x="375238" y="2294152"/>
            <a:ext cx="74113" cy="62731"/>
          </a:xfrm>
          <a:custGeom>
            <a:avLst/>
            <a:gdLst/>
            <a:ahLst/>
            <a:cxnLst/>
            <a:rect l="l" t="t" r="r" b="b"/>
            <a:pathLst>
              <a:path w="1947" h="1648" extrusionOk="0">
                <a:moveTo>
                  <a:pt x="1106" y="1"/>
                </a:moveTo>
                <a:cubicBezTo>
                  <a:pt x="899" y="1"/>
                  <a:pt x="688" y="79"/>
                  <a:pt x="517" y="250"/>
                </a:cubicBezTo>
                <a:cubicBezTo>
                  <a:pt x="1" y="766"/>
                  <a:pt x="396" y="1648"/>
                  <a:pt x="1125" y="1648"/>
                </a:cubicBezTo>
                <a:cubicBezTo>
                  <a:pt x="1581" y="1648"/>
                  <a:pt x="1946" y="1283"/>
                  <a:pt x="1946" y="827"/>
                </a:cubicBezTo>
                <a:cubicBezTo>
                  <a:pt x="1926" y="319"/>
                  <a:pt x="1524" y="1"/>
                  <a:pt x="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1"/>
          <p:cNvSpPr/>
          <p:nvPr/>
        </p:nvSpPr>
        <p:spPr>
          <a:xfrm>
            <a:off x="375238" y="2528131"/>
            <a:ext cx="74113" cy="62465"/>
          </a:xfrm>
          <a:custGeom>
            <a:avLst/>
            <a:gdLst/>
            <a:ahLst/>
            <a:cxnLst/>
            <a:rect l="l" t="t" r="r" b="b"/>
            <a:pathLst>
              <a:path w="1947" h="1641" extrusionOk="0">
                <a:moveTo>
                  <a:pt x="1113" y="0"/>
                </a:moveTo>
                <a:cubicBezTo>
                  <a:pt x="907" y="0"/>
                  <a:pt x="695" y="75"/>
                  <a:pt x="517" y="243"/>
                </a:cubicBezTo>
                <a:cubicBezTo>
                  <a:pt x="1" y="759"/>
                  <a:pt x="396" y="1641"/>
                  <a:pt x="1125" y="1641"/>
                </a:cubicBezTo>
                <a:cubicBezTo>
                  <a:pt x="1581" y="1641"/>
                  <a:pt x="1946" y="1276"/>
                  <a:pt x="1946" y="820"/>
                </a:cubicBezTo>
                <a:cubicBezTo>
                  <a:pt x="1946" y="327"/>
                  <a:pt x="1543"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1"/>
          <p:cNvSpPr/>
          <p:nvPr/>
        </p:nvSpPr>
        <p:spPr>
          <a:xfrm>
            <a:off x="375238" y="2761844"/>
            <a:ext cx="74113" cy="63645"/>
          </a:xfrm>
          <a:custGeom>
            <a:avLst/>
            <a:gdLst/>
            <a:ahLst/>
            <a:cxnLst/>
            <a:rect l="l" t="t" r="r" b="b"/>
            <a:pathLst>
              <a:path w="1947" h="1672" extrusionOk="0">
                <a:moveTo>
                  <a:pt x="1099" y="0"/>
                </a:moveTo>
                <a:cubicBezTo>
                  <a:pt x="894" y="0"/>
                  <a:pt x="685" y="75"/>
                  <a:pt x="517" y="243"/>
                </a:cubicBezTo>
                <a:cubicBezTo>
                  <a:pt x="1" y="790"/>
                  <a:pt x="396" y="1671"/>
                  <a:pt x="1125" y="1671"/>
                </a:cubicBezTo>
                <a:cubicBezTo>
                  <a:pt x="1581" y="1671"/>
                  <a:pt x="1946" y="1276"/>
                  <a:pt x="1946" y="820"/>
                </a:cubicBezTo>
                <a:cubicBezTo>
                  <a:pt x="1946" y="327"/>
                  <a:pt x="1529"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1"/>
          <p:cNvSpPr/>
          <p:nvPr/>
        </p:nvSpPr>
        <p:spPr>
          <a:xfrm>
            <a:off x="375238" y="2996205"/>
            <a:ext cx="74113" cy="62998"/>
          </a:xfrm>
          <a:custGeom>
            <a:avLst/>
            <a:gdLst/>
            <a:ahLst/>
            <a:cxnLst/>
            <a:rect l="l" t="t" r="r" b="b"/>
            <a:pathLst>
              <a:path w="1947" h="1655" extrusionOk="0">
                <a:moveTo>
                  <a:pt x="1114" y="0"/>
                </a:moveTo>
                <a:cubicBezTo>
                  <a:pt x="907" y="0"/>
                  <a:pt x="695" y="78"/>
                  <a:pt x="517" y="256"/>
                </a:cubicBezTo>
                <a:cubicBezTo>
                  <a:pt x="1" y="773"/>
                  <a:pt x="396" y="1654"/>
                  <a:pt x="1125" y="1654"/>
                </a:cubicBezTo>
                <a:cubicBezTo>
                  <a:pt x="1581" y="1654"/>
                  <a:pt x="1946" y="1289"/>
                  <a:pt x="1946" y="833"/>
                </a:cubicBezTo>
                <a:cubicBezTo>
                  <a:pt x="1946" y="340"/>
                  <a:pt x="1544"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1"/>
          <p:cNvSpPr/>
          <p:nvPr/>
        </p:nvSpPr>
        <p:spPr>
          <a:xfrm>
            <a:off x="375238" y="3230413"/>
            <a:ext cx="74113" cy="62465"/>
          </a:xfrm>
          <a:custGeom>
            <a:avLst/>
            <a:gdLst/>
            <a:ahLst/>
            <a:cxnLst/>
            <a:rect l="l" t="t" r="r" b="b"/>
            <a:pathLst>
              <a:path w="1947" h="1641" extrusionOk="0">
                <a:moveTo>
                  <a:pt x="1099" y="1"/>
                </a:moveTo>
                <a:cubicBezTo>
                  <a:pt x="894" y="1"/>
                  <a:pt x="685" y="75"/>
                  <a:pt x="517" y="243"/>
                </a:cubicBezTo>
                <a:cubicBezTo>
                  <a:pt x="1" y="759"/>
                  <a:pt x="396" y="1641"/>
                  <a:pt x="1125" y="1641"/>
                </a:cubicBezTo>
                <a:cubicBezTo>
                  <a:pt x="1581" y="1641"/>
                  <a:pt x="1946" y="1276"/>
                  <a:pt x="1946" y="820"/>
                </a:cubicBezTo>
                <a:cubicBezTo>
                  <a:pt x="1946" y="327"/>
                  <a:pt x="1529"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1"/>
          <p:cNvSpPr/>
          <p:nvPr/>
        </p:nvSpPr>
        <p:spPr>
          <a:xfrm>
            <a:off x="143847" y="2059525"/>
            <a:ext cx="62503" cy="63683"/>
          </a:xfrm>
          <a:custGeom>
            <a:avLst/>
            <a:gdLst/>
            <a:ahLst/>
            <a:cxnLst/>
            <a:rect l="l" t="t" r="r" b="b"/>
            <a:pathLst>
              <a:path w="1642" h="1673" extrusionOk="0">
                <a:moveTo>
                  <a:pt x="821" y="0"/>
                </a:moveTo>
                <a:cubicBezTo>
                  <a:pt x="365" y="0"/>
                  <a:pt x="1" y="395"/>
                  <a:pt x="1" y="851"/>
                </a:cubicBezTo>
                <a:cubicBezTo>
                  <a:pt x="1" y="1277"/>
                  <a:pt x="365" y="1672"/>
                  <a:pt x="821" y="1672"/>
                </a:cubicBezTo>
                <a:cubicBezTo>
                  <a:pt x="1277" y="1672"/>
                  <a:pt x="1642" y="1277"/>
                  <a:pt x="1642" y="851"/>
                </a:cubicBezTo>
                <a:cubicBezTo>
                  <a:pt x="1642" y="39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1"/>
          <p:cNvSpPr/>
          <p:nvPr/>
        </p:nvSpPr>
        <p:spPr>
          <a:xfrm>
            <a:off x="143847" y="2294380"/>
            <a:ext cx="62503" cy="62503"/>
          </a:xfrm>
          <a:custGeom>
            <a:avLst/>
            <a:gdLst/>
            <a:ahLst/>
            <a:cxnLst/>
            <a:rect l="l" t="t" r="r" b="b"/>
            <a:pathLst>
              <a:path w="1642" h="1642" extrusionOk="0">
                <a:moveTo>
                  <a:pt x="821" y="1"/>
                </a:moveTo>
                <a:cubicBezTo>
                  <a:pt x="365" y="1"/>
                  <a:pt x="1" y="365"/>
                  <a:pt x="1" y="821"/>
                </a:cubicBezTo>
                <a:cubicBezTo>
                  <a:pt x="1" y="1277"/>
                  <a:pt x="365" y="1642"/>
                  <a:pt x="821" y="1642"/>
                </a:cubicBezTo>
                <a:cubicBezTo>
                  <a:pt x="1277" y="1642"/>
                  <a:pt x="1642" y="1277"/>
                  <a:pt x="1642" y="821"/>
                </a:cubicBezTo>
                <a:cubicBezTo>
                  <a:pt x="1642" y="365"/>
                  <a:pt x="127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1"/>
          <p:cNvSpPr/>
          <p:nvPr/>
        </p:nvSpPr>
        <p:spPr>
          <a:xfrm>
            <a:off x="143847" y="2528093"/>
            <a:ext cx="62503" cy="62503"/>
          </a:xfrm>
          <a:custGeom>
            <a:avLst/>
            <a:gdLst/>
            <a:ahLst/>
            <a:cxnLst/>
            <a:rect l="l" t="t" r="r" b="b"/>
            <a:pathLst>
              <a:path w="1642" h="1642" extrusionOk="0">
                <a:moveTo>
                  <a:pt x="821" y="0"/>
                </a:moveTo>
                <a:cubicBezTo>
                  <a:pt x="365" y="0"/>
                  <a:pt x="1" y="365"/>
                  <a:pt x="1" y="821"/>
                </a:cubicBezTo>
                <a:cubicBezTo>
                  <a:pt x="1" y="1277"/>
                  <a:pt x="365" y="1642"/>
                  <a:pt x="821" y="1642"/>
                </a:cubicBezTo>
                <a:cubicBezTo>
                  <a:pt x="1277" y="1642"/>
                  <a:pt x="1642" y="1277"/>
                  <a:pt x="1642" y="821"/>
                </a:cubicBezTo>
                <a:cubicBezTo>
                  <a:pt x="1642" y="365"/>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1"/>
          <p:cNvSpPr/>
          <p:nvPr/>
        </p:nvSpPr>
        <p:spPr>
          <a:xfrm>
            <a:off x="143847" y="2761806"/>
            <a:ext cx="62503" cy="63683"/>
          </a:xfrm>
          <a:custGeom>
            <a:avLst/>
            <a:gdLst/>
            <a:ahLst/>
            <a:cxnLst/>
            <a:rect l="l" t="t" r="r" b="b"/>
            <a:pathLst>
              <a:path w="1642" h="1673" extrusionOk="0">
                <a:moveTo>
                  <a:pt x="821" y="0"/>
                </a:moveTo>
                <a:cubicBezTo>
                  <a:pt x="365" y="0"/>
                  <a:pt x="1" y="396"/>
                  <a:pt x="1" y="851"/>
                </a:cubicBezTo>
                <a:cubicBezTo>
                  <a:pt x="1" y="1277"/>
                  <a:pt x="365" y="1672"/>
                  <a:pt x="821" y="1672"/>
                </a:cubicBezTo>
                <a:cubicBezTo>
                  <a:pt x="1277" y="1672"/>
                  <a:pt x="1642" y="1277"/>
                  <a:pt x="1642" y="851"/>
                </a:cubicBezTo>
                <a:cubicBezTo>
                  <a:pt x="1642" y="396"/>
                  <a:pt x="127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1"/>
          <p:cNvSpPr/>
          <p:nvPr/>
        </p:nvSpPr>
        <p:spPr>
          <a:xfrm>
            <a:off x="133455" y="2996205"/>
            <a:ext cx="72894" cy="62998"/>
          </a:xfrm>
          <a:custGeom>
            <a:avLst/>
            <a:gdLst/>
            <a:ahLst/>
            <a:cxnLst/>
            <a:rect l="l" t="t" r="r" b="b"/>
            <a:pathLst>
              <a:path w="1915" h="1655" extrusionOk="0">
                <a:moveTo>
                  <a:pt x="1092" y="0"/>
                </a:moveTo>
                <a:cubicBezTo>
                  <a:pt x="890" y="0"/>
                  <a:pt x="684" y="78"/>
                  <a:pt x="517" y="256"/>
                </a:cubicBezTo>
                <a:cubicBezTo>
                  <a:pt x="0" y="773"/>
                  <a:pt x="365" y="1654"/>
                  <a:pt x="1094" y="1654"/>
                </a:cubicBezTo>
                <a:cubicBezTo>
                  <a:pt x="1550" y="1654"/>
                  <a:pt x="1915" y="1289"/>
                  <a:pt x="1915" y="833"/>
                </a:cubicBezTo>
                <a:cubicBezTo>
                  <a:pt x="1915" y="340"/>
                  <a:pt x="1512" y="0"/>
                  <a:pt x="1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1"/>
          <p:cNvSpPr/>
          <p:nvPr/>
        </p:nvSpPr>
        <p:spPr>
          <a:xfrm>
            <a:off x="133455" y="3230413"/>
            <a:ext cx="72894" cy="62465"/>
          </a:xfrm>
          <a:custGeom>
            <a:avLst/>
            <a:gdLst/>
            <a:ahLst/>
            <a:cxnLst/>
            <a:rect l="l" t="t" r="r" b="b"/>
            <a:pathLst>
              <a:path w="1915" h="1641" extrusionOk="0">
                <a:moveTo>
                  <a:pt x="1091" y="1"/>
                </a:moveTo>
                <a:cubicBezTo>
                  <a:pt x="890" y="1"/>
                  <a:pt x="684" y="75"/>
                  <a:pt x="517" y="243"/>
                </a:cubicBezTo>
                <a:cubicBezTo>
                  <a:pt x="0" y="759"/>
                  <a:pt x="365" y="1641"/>
                  <a:pt x="1094" y="1641"/>
                </a:cubicBezTo>
                <a:cubicBezTo>
                  <a:pt x="1550" y="1641"/>
                  <a:pt x="1915" y="1276"/>
                  <a:pt x="1915" y="820"/>
                </a:cubicBezTo>
                <a:cubicBezTo>
                  <a:pt x="1915" y="327"/>
                  <a:pt x="1512"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800"/>
              <a:buFont typeface="Poppins ExtraBold"/>
              <a:buNone/>
              <a:defRPr sz="2800">
                <a:solidFill>
                  <a:schemeClr val="dk1"/>
                </a:solidFill>
                <a:latin typeface="Poppins ExtraBold"/>
                <a:ea typeface="Poppins ExtraBold"/>
                <a:cs typeface="Poppins ExtraBold"/>
                <a:sym typeface="Poppins ExtraBold"/>
              </a:defRPr>
            </a:lvl1pPr>
            <a:lvl2pPr lvl="1">
              <a:lnSpc>
                <a:spcPct val="100000"/>
              </a:lnSpc>
              <a:spcBef>
                <a:spcPts val="0"/>
              </a:spcBef>
              <a:spcAft>
                <a:spcPts val="0"/>
              </a:spcAft>
              <a:buClr>
                <a:schemeClr val="dk1"/>
              </a:buClr>
              <a:buSzPts val="2800"/>
              <a:buFont typeface="Poppins ExtraBold"/>
              <a:buNone/>
              <a:defRPr sz="2800">
                <a:solidFill>
                  <a:schemeClr val="dk1"/>
                </a:solidFill>
                <a:latin typeface="Poppins ExtraBold"/>
                <a:ea typeface="Poppins ExtraBold"/>
                <a:cs typeface="Poppins ExtraBold"/>
                <a:sym typeface="Poppins ExtraBold"/>
              </a:defRPr>
            </a:lvl2pPr>
            <a:lvl3pPr lvl="2">
              <a:lnSpc>
                <a:spcPct val="100000"/>
              </a:lnSpc>
              <a:spcBef>
                <a:spcPts val="0"/>
              </a:spcBef>
              <a:spcAft>
                <a:spcPts val="0"/>
              </a:spcAft>
              <a:buClr>
                <a:schemeClr val="dk1"/>
              </a:buClr>
              <a:buSzPts val="2800"/>
              <a:buFont typeface="Poppins ExtraBold"/>
              <a:buNone/>
              <a:defRPr sz="2800">
                <a:solidFill>
                  <a:schemeClr val="dk1"/>
                </a:solidFill>
                <a:latin typeface="Poppins ExtraBold"/>
                <a:ea typeface="Poppins ExtraBold"/>
                <a:cs typeface="Poppins ExtraBold"/>
                <a:sym typeface="Poppins ExtraBold"/>
              </a:defRPr>
            </a:lvl3pPr>
            <a:lvl4pPr lvl="3">
              <a:lnSpc>
                <a:spcPct val="100000"/>
              </a:lnSpc>
              <a:spcBef>
                <a:spcPts val="0"/>
              </a:spcBef>
              <a:spcAft>
                <a:spcPts val="0"/>
              </a:spcAft>
              <a:buClr>
                <a:schemeClr val="dk1"/>
              </a:buClr>
              <a:buSzPts val="2800"/>
              <a:buFont typeface="Poppins ExtraBold"/>
              <a:buNone/>
              <a:defRPr sz="2800">
                <a:solidFill>
                  <a:schemeClr val="dk1"/>
                </a:solidFill>
                <a:latin typeface="Poppins ExtraBold"/>
                <a:ea typeface="Poppins ExtraBold"/>
                <a:cs typeface="Poppins ExtraBold"/>
                <a:sym typeface="Poppins ExtraBold"/>
              </a:defRPr>
            </a:lvl4pPr>
            <a:lvl5pPr lvl="4">
              <a:lnSpc>
                <a:spcPct val="100000"/>
              </a:lnSpc>
              <a:spcBef>
                <a:spcPts val="0"/>
              </a:spcBef>
              <a:spcAft>
                <a:spcPts val="0"/>
              </a:spcAft>
              <a:buClr>
                <a:schemeClr val="dk1"/>
              </a:buClr>
              <a:buSzPts val="2800"/>
              <a:buFont typeface="Poppins ExtraBold"/>
              <a:buNone/>
              <a:defRPr sz="2800">
                <a:solidFill>
                  <a:schemeClr val="dk1"/>
                </a:solidFill>
                <a:latin typeface="Poppins ExtraBold"/>
                <a:ea typeface="Poppins ExtraBold"/>
                <a:cs typeface="Poppins ExtraBold"/>
                <a:sym typeface="Poppins ExtraBold"/>
              </a:defRPr>
            </a:lvl5pPr>
            <a:lvl6pPr lvl="5">
              <a:lnSpc>
                <a:spcPct val="100000"/>
              </a:lnSpc>
              <a:spcBef>
                <a:spcPts val="0"/>
              </a:spcBef>
              <a:spcAft>
                <a:spcPts val="0"/>
              </a:spcAft>
              <a:buClr>
                <a:schemeClr val="dk1"/>
              </a:buClr>
              <a:buSzPts val="2800"/>
              <a:buFont typeface="Poppins ExtraBold"/>
              <a:buNone/>
              <a:defRPr sz="2800">
                <a:solidFill>
                  <a:schemeClr val="dk1"/>
                </a:solidFill>
                <a:latin typeface="Poppins ExtraBold"/>
                <a:ea typeface="Poppins ExtraBold"/>
                <a:cs typeface="Poppins ExtraBold"/>
                <a:sym typeface="Poppins ExtraBold"/>
              </a:defRPr>
            </a:lvl6pPr>
            <a:lvl7pPr lvl="6">
              <a:lnSpc>
                <a:spcPct val="100000"/>
              </a:lnSpc>
              <a:spcBef>
                <a:spcPts val="0"/>
              </a:spcBef>
              <a:spcAft>
                <a:spcPts val="0"/>
              </a:spcAft>
              <a:buClr>
                <a:schemeClr val="dk1"/>
              </a:buClr>
              <a:buSzPts val="2800"/>
              <a:buFont typeface="Poppins ExtraBold"/>
              <a:buNone/>
              <a:defRPr sz="2800">
                <a:solidFill>
                  <a:schemeClr val="dk1"/>
                </a:solidFill>
                <a:latin typeface="Poppins ExtraBold"/>
                <a:ea typeface="Poppins ExtraBold"/>
                <a:cs typeface="Poppins ExtraBold"/>
                <a:sym typeface="Poppins ExtraBold"/>
              </a:defRPr>
            </a:lvl7pPr>
            <a:lvl8pPr lvl="7">
              <a:lnSpc>
                <a:spcPct val="100000"/>
              </a:lnSpc>
              <a:spcBef>
                <a:spcPts val="0"/>
              </a:spcBef>
              <a:spcAft>
                <a:spcPts val="0"/>
              </a:spcAft>
              <a:buClr>
                <a:schemeClr val="dk1"/>
              </a:buClr>
              <a:buSzPts val="2800"/>
              <a:buFont typeface="Poppins ExtraBold"/>
              <a:buNone/>
              <a:defRPr sz="2800">
                <a:solidFill>
                  <a:schemeClr val="dk1"/>
                </a:solidFill>
                <a:latin typeface="Poppins ExtraBold"/>
                <a:ea typeface="Poppins ExtraBold"/>
                <a:cs typeface="Poppins ExtraBold"/>
                <a:sym typeface="Poppins ExtraBold"/>
              </a:defRPr>
            </a:lvl8pPr>
            <a:lvl9pPr lvl="8">
              <a:lnSpc>
                <a:spcPct val="100000"/>
              </a:lnSpc>
              <a:spcBef>
                <a:spcPts val="0"/>
              </a:spcBef>
              <a:spcAft>
                <a:spcPts val="0"/>
              </a:spcAft>
              <a:buClr>
                <a:schemeClr val="dk1"/>
              </a:buClr>
              <a:buSzPts val="2800"/>
              <a:buFont typeface="Poppins ExtraBold"/>
              <a:buNone/>
              <a:defRPr sz="2800">
                <a:solidFill>
                  <a:schemeClr val="dk1"/>
                </a:solidFill>
                <a:latin typeface="Poppins ExtraBold"/>
                <a:ea typeface="Poppins ExtraBold"/>
                <a:cs typeface="Poppins ExtraBold"/>
                <a:sym typeface="Poppins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Questrial"/>
              <a:buChar char="●"/>
              <a:defRPr sz="1800">
                <a:solidFill>
                  <a:schemeClr val="dk1"/>
                </a:solidFill>
                <a:latin typeface="Questrial"/>
                <a:ea typeface="Questrial"/>
                <a:cs typeface="Questrial"/>
                <a:sym typeface="Questrial"/>
              </a:defRPr>
            </a:lvl1pPr>
            <a:lvl2pPr marL="914400" lvl="1" indent="-317500">
              <a:lnSpc>
                <a:spcPct val="100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2pPr>
            <a:lvl3pPr marL="1371600" lvl="2" indent="-317500">
              <a:lnSpc>
                <a:spcPct val="100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3pPr>
            <a:lvl4pPr marL="1828800" lvl="3" indent="-317500">
              <a:lnSpc>
                <a:spcPct val="100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4pPr>
            <a:lvl5pPr marL="2286000" lvl="4" indent="-317500">
              <a:lnSpc>
                <a:spcPct val="100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5pPr>
            <a:lvl6pPr marL="2743200" lvl="5" indent="-317500">
              <a:lnSpc>
                <a:spcPct val="100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6pPr>
            <a:lvl7pPr marL="3200400" lvl="6" indent="-317500">
              <a:lnSpc>
                <a:spcPct val="100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7pPr>
            <a:lvl8pPr marL="3657600" lvl="7" indent="-317500">
              <a:lnSpc>
                <a:spcPct val="100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8pPr>
            <a:lvl9pPr marL="4114800" lvl="8" indent="-317500">
              <a:lnSpc>
                <a:spcPct val="100000"/>
              </a:lnSpc>
              <a:spcBef>
                <a:spcPts val="1600"/>
              </a:spcBef>
              <a:spcAft>
                <a:spcPts val="1600"/>
              </a:spcAft>
              <a:buClr>
                <a:schemeClr val="dk1"/>
              </a:buClr>
              <a:buSzPts val="1400"/>
              <a:buFont typeface="Questrial"/>
              <a:buChar char="■"/>
              <a:defRPr>
                <a:solidFill>
                  <a:schemeClr val="dk1"/>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107"/>
        <p:cNvGrpSpPr/>
        <p:nvPr/>
      </p:nvGrpSpPr>
      <p:grpSpPr>
        <a:xfrm>
          <a:off x="0" y="0"/>
          <a:ext cx="0" cy="0"/>
          <a:chOff x="0" y="0"/>
          <a:chExt cx="0" cy="0"/>
        </a:xfrm>
      </p:grpSpPr>
      <p:sp>
        <p:nvSpPr>
          <p:cNvPr id="3108" name="Google Shape;3108;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109" name="Google Shape;3109;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9.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14"/>
        <p:cNvGrpSpPr/>
        <p:nvPr/>
      </p:nvGrpSpPr>
      <p:grpSpPr>
        <a:xfrm>
          <a:off x="0" y="0"/>
          <a:ext cx="0" cy="0"/>
          <a:chOff x="0" y="0"/>
          <a:chExt cx="0" cy="0"/>
        </a:xfrm>
      </p:grpSpPr>
      <p:sp>
        <p:nvSpPr>
          <p:cNvPr id="3115" name="Google Shape;3115;p34"/>
          <p:cNvSpPr txBox="1">
            <a:spLocks noGrp="1"/>
          </p:cNvSpPr>
          <p:nvPr>
            <p:ph type="ctrTitle"/>
          </p:nvPr>
        </p:nvSpPr>
        <p:spPr>
          <a:xfrm>
            <a:off x="72825" y="1460150"/>
            <a:ext cx="4923600" cy="162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700" dirty="0"/>
              <a:t>Apply Yourself</a:t>
            </a:r>
            <a:r>
              <a:rPr lang="en" sz="8300" dirty="0"/>
              <a:t> </a:t>
            </a:r>
            <a:endParaRPr sz="1600" dirty="0"/>
          </a:p>
        </p:txBody>
      </p:sp>
      <p:sp>
        <p:nvSpPr>
          <p:cNvPr id="3116" name="Google Shape;3116;p34"/>
          <p:cNvSpPr txBox="1">
            <a:spLocks noGrp="1"/>
          </p:cNvSpPr>
          <p:nvPr>
            <p:ph type="subTitle" idx="1"/>
          </p:nvPr>
        </p:nvSpPr>
        <p:spPr>
          <a:xfrm>
            <a:off x="2591950" y="3258175"/>
            <a:ext cx="2001300" cy="162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US" b="1" dirty="0">
                <a:solidFill>
                  <a:srgbClr val="F1C232"/>
                </a:solidFill>
              </a:rPr>
              <a:t>TAKE FIVE</a:t>
            </a:r>
            <a:endParaRPr b="1" dirty="0">
              <a:solidFill>
                <a:srgbClr val="F1C232"/>
              </a:solidFill>
            </a:endParaRPr>
          </a:p>
          <a:p>
            <a:pPr marL="0" lvl="0" indent="0" algn="r" rtl="0">
              <a:spcBef>
                <a:spcPts val="0"/>
              </a:spcBef>
              <a:spcAft>
                <a:spcPts val="0"/>
              </a:spcAft>
              <a:buClr>
                <a:schemeClr val="dk1"/>
              </a:buClr>
              <a:buSzPts val="1100"/>
              <a:buFont typeface="Arial"/>
              <a:buNone/>
            </a:pPr>
            <a:r>
              <a:rPr lang="en" dirty="0">
                <a:solidFill>
                  <a:srgbClr val="F1C232"/>
                </a:solidFill>
              </a:rPr>
              <a:t>Michael Bien</a:t>
            </a:r>
            <a:endParaRPr dirty="0">
              <a:solidFill>
                <a:srgbClr val="F1C232"/>
              </a:solidFill>
            </a:endParaRPr>
          </a:p>
          <a:p>
            <a:pPr marL="0" lvl="0" indent="0" algn="r" rtl="0">
              <a:spcBef>
                <a:spcPts val="0"/>
              </a:spcBef>
              <a:spcAft>
                <a:spcPts val="0"/>
              </a:spcAft>
              <a:buClr>
                <a:schemeClr val="dk1"/>
              </a:buClr>
              <a:buSzPts val="1100"/>
              <a:buFont typeface="Arial"/>
              <a:buNone/>
            </a:pPr>
            <a:r>
              <a:rPr lang="en" dirty="0">
                <a:solidFill>
                  <a:srgbClr val="F1C232"/>
                </a:solidFill>
              </a:rPr>
              <a:t>Jennifer Darby</a:t>
            </a:r>
            <a:endParaRPr dirty="0">
              <a:solidFill>
                <a:srgbClr val="F1C232"/>
              </a:solidFill>
            </a:endParaRPr>
          </a:p>
          <a:p>
            <a:pPr marL="0" lvl="0" indent="0" algn="r" rtl="0">
              <a:spcBef>
                <a:spcPts val="0"/>
              </a:spcBef>
              <a:spcAft>
                <a:spcPts val="0"/>
              </a:spcAft>
              <a:buClr>
                <a:schemeClr val="dk1"/>
              </a:buClr>
              <a:buSzPts val="1100"/>
              <a:buFont typeface="Arial"/>
              <a:buNone/>
            </a:pPr>
            <a:r>
              <a:rPr lang="en" dirty="0">
                <a:solidFill>
                  <a:srgbClr val="F1C232"/>
                </a:solidFill>
              </a:rPr>
              <a:t>Jinah Porter</a:t>
            </a:r>
            <a:endParaRPr dirty="0">
              <a:solidFill>
                <a:srgbClr val="F1C232"/>
              </a:solidFill>
            </a:endParaRPr>
          </a:p>
          <a:p>
            <a:pPr marL="0" lvl="0" indent="0" algn="r" rtl="0">
              <a:spcBef>
                <a:spcPts val="0"/>
              </a:spcBef>
              <a:spcAft>
                <a:spcPts val="0"/>
              </a:spcAft>
              <a:buClr>
                <a:schemeClr val="dk1"/>
              </a:buClr>
              <a:buSzPts val="1100"/>
              <a:buFont typeface="Arial"/>
              <a:buNone/>
            </a:pPr>
            <a:r>
              <a:rPr lang="en" dirty="0">
                <a:solidFill>
                  <a:srgbClr val="F1C232"/>
                </a:solidFill>
              </a:rPr>
              <a:t>Debra Wu</a:t>
            </a:r>
            <a:endParaRPr dirty="0">
              <a:solidFill>
                <a:srgbClr val="F1C232"/>
              </a:solidFill>
            </a:endParaRPr>
          </a:p>
        </p:txBody>
      </p:sp>
      <p:pic>
        <p:nvPicPr>
          <p:cNvPr id="3117" name="Google Shape;3117;p34"/>
          <p:cNvPicPr preferRelativeResize="0"/>
          <p:nvPr/>
        </p:nvPicPr>
        <p:blipFill>
          <a:blip r:embed="rId3">
            <a:alphaModFix/>
          </a:blip>
          <a:stretch>
            <a:fillRect/>
          </a:stretch>
        </p:blipFill>
        <p:spPr>
          <a:xfrm>
            <a:off x="5357428" y="844200"/>
            <a:ext cx="3455100" cy="3455100"/>
          </a:xfrm>
          <a:prstGeom prst="ellipse">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231"/>
        <p:cNvGrpSpPr/>
        <p:nvPr/>
      </p:nvGrpSpPr>
      <p:grpSpPr>
        <a:xfrm>
          <a:off x="0" y="0"/>
          <a:ext cx="0" cy="0"/>
          <a:chOff x="0" y="0"/>
          <a:chExt cx="0" cy="0"/>
        </a:xfrm>
      </p:grpSpPr>
      <p:sp>
        <p:nvSpPr>
          <p:cNvPr id="3232" name="Google Shape;3232;p47"/>
          <p:cNvSpPr/>
          <p:nvPr/>
        </p:nvSpPr>
        <p:spPr>
          <a:xfrm>
            <a:off x="0" y="472650"/>
            <a:ext cx="9144000" cy="847800"/>
          </a:xfrm>
          <a:prstGeom prst="rect">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7"/>
          <p:cNvSpPr txBox="1">
            <a:spLocks noGrp="1"/>
          </p:cNvSpPr>
          <p:nvPr>
            <p:ph type="title" idx="4294967295"/>
          </p:nvPr>
        </p:nvSpPr>
        <p:spPr>
          <a:xfrm>
            <a:off x="274450" y="668525"/>
            <a:ext cx="1588200" cy="76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800">
                <a:solidFill>
                  <a:srgbClr val="FFFFFF"/>
                </a:solidFill>
                <a:latin typeface="Oswald"/>
                <a:ea typeface="Oswald"/>
                <a:cs typeface="Oswald"/>
                <a:sym typeface="Oswald"/>
              </a:rPr>
              <a:t>CREDIT</a:t>
            </a:r>
            <a:endParaRPr sz="3800">
              <a:solidFill>
                <a:srgbClr val="FFFFFF"/>
              </a:solidFill>
              <a:latin typeface="Oswald"/>
              <a:ea typeface="Oswald"/>
              <a:cs typeface="Oswald"/>
              <a:sym typeface="Oswald"/>
            </a:endParaRPr>
          </a:p>
        </p:txBody>
      </p:sp>
      <p:sp>
        <p:nvSpPr>
          <p:cNvPr id="3234" name="Google Shape;3234;p47"/>
          <p:cNvSpPr txBox="1">
            <a:spLocks noGrp="1"/>
          </p:cNvSpPr>
          <p:nvPr>
            <p:ph type="title" idx="4294967295"/>
          </p:nvPr>
        </p:nvSpPr>
        <p:spPr>
          <a:xfrm>
            <a:off x="274450" y="414850"/>
            <a:ext cx="3794700" cy="48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rgbClr val="F1C232"/>
                </a:solidFill>
                <a:latin typeface="Poppins"/>
                <a:ea typeface="Poppins"/>
                <a:cs typeface="Poppins"/>
                <a:sym typeface="Poppins"/>
              </a:rPr>
              <a:t>TAKE FIVE</a:t>
            </a:r>
            <a:endParaRPr sz="2000" b="1">
              <a:solidFill>
                <a:srgbClr val="F1C232"/>
              </a:solidFill>
              <a:latin typeface="Poppins"/>
              <a:ea typeface="Poppins"/>
              <a:cs typeface="Poppins"/>
              <a:sym typeface="Poppins"/>
            </a:endParaRPr>
          </a:p>
        </p:txBody>
      </p:sp>
      <p:sp>
        <p:nvSpPr>
          <p:cNvPr id="3235" name="Google Shape;3235;p47"/>
          <p:cNvSpPr txBox="1"/>
          <p:nvPr/>
        </p:nvSpPr>
        <p:spPr>
          <a:xfrm>
            <a:off x="4221550" y="681000"/>
            <a:ext cx="16749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rgbClr val="FFFFFF"/>
                </a:solidFill>
                <a:latin typeface="Poppins"/>
                <a:ea typeface="Poppins"/>
                <a:cs typeface="Poppins"/>
                <a:sym typeface="Poppins"/>
              </a:rPr>
              <a:t>APPLY TODAY</a:t>
            </a:r>
            <a:endParaRPr sz="1600" b="1">
              <a:solidFill>
                <a:srgbClr val="FFFFFF"/>
              </a:solidFill>
              <a:latin typeface="Poppins"/>
              <a:ea typeface="Poppins"/>
              <a:cs typeface="Poppins"/>
              <a:sym typeface="Poppins"/>
            </a:endParaRPr>
          </a:p>
        </p:txBody>
      </p:sp>
      <p:sp>
        <p:nvSpPr>
          <p:cNvPr id="3236" name="Google Shape;3236;p47"/>
          <p:cNvSpPr txBox="1"/>
          <p:nvPr/>
        </p:nvSpPr>
        <p:spPr>
          <a:xfrm>
            <a:off x="5838075" y="681000"/>
            <a:ext cx="3349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rgbClr val="FFFFFF"/>
                </a:solidFill>
                <a:latin typeface="Poppins"/>
                <a:ea typeface="Poppins"/>
                <a:cs typeface="Poppins"/>
                <a:sym typeface="Poppins"/>
              </a:rPr>
              <a:t>WHAT IS A CREDIT SCORE?</a:t>
            </a:r>
            <a:endParaRPr sz="1600" b="1">
              <a:solidFill>
                <a:srgbClr val="FFFFFF"/>
              </a:solidFill>
              <a:latin typeface="Poppins"/>
              <a:ea typeface="Poppins"/>
              <a:cs typeface="Poppins"/>
              <a:sym typeface="Poppins"/>
            </a:endParaRPr>
          </a:p>
        </p:txBody>
      </p:sp>
      <p:sp>
        <p:nvSpPr>
          <p:cNvPr id="3237" name="Google Shape;3237;p47"/>
          <p:cNvSpPr txBox="1"/>
          <p:nvPr/>
        </p:nvSpPr>
        <p:spPr>
          <a:xfrm>
            <a:off x="533700" y="1659450"/>
            <a:ext cx="8076600" cy="2891400"/>
          </a:xfrm>
          <a:prstGeom prst="rect">
            <a:avLst/>
          </a:prstGeom>
          <a:solidFill>
            <a:srgbClr val="CCCCCC"/>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rgbClr val="FFFFFF"/>
                </a:solidFill>
                <a:latin typeface="Questrial"/>
                <a:ea typeface="Questrial"/>
                <a:cs typeface="Questrial"/>
                <a:sym typeface="Questrial"/>
              </a:rPr>
              <a:t>WHAT AFFECTS YOUR CREDIT SCORE?</a:t>
            </a:r>
            <a:endParaRPr dirty="0">
              <a:solidFill>
                <a:srgbClr val="FFFFFF"/>
              </a:solidFill>
              <a:latin typeface="Questrial"/>
              <a:ea typeface="Questrial"/>
              <a:cs typeface="Questrial"/>
              <a:sym typeface="Quest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241"/>
        <p:cNvGrpSpPr/>
        <p:nvPr/>
      </p:nvGrpSpPr>
      <p:grpSpPr>
        <a:xfrm>
          <a:off x="0" y="0"/>
          <a:ext cx="0" cy="0"/>
          <a:chOff x="0" y="0"/>
          <a:chExt cx="0" cy="0"/>
        </a:xfrm>
      </p:grpSpPr>
      <p:sp>
        <p:nvSpPr>
          <p:cNvPr id="3242" name="Google Shape;3242;p48"/>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3243" name="Google Shape;3243;p48"/>
          <p:cNvGrpSpPr/>
          <p:nvPr/>
        </p:nvGrpSpPr>
        <p:grpSpPr>
          <a:xfrm>
            <a:off x="5082708" y="3095784"/>
            <a:ext cx="442841" cy="514271"/>
            <a:chOff x="4727025" y="1332775"/>
            <a:chExt cx="59900" cy="69625"/>
          </a:xfrm>
        </p:grpSpPr>
        <p:sp>
          <p:nvSpPr>
            <p:cNvPr id="3244" name="Google Shape;3244;p4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6" name="Google Shape;3246;p48"/>
          <p:cNvGrpSpPr/>
          <p:nvPr/>
        </p:nvGrpSpPr>
        <p:grpSpPr>
          <a:xfrm>
            <a:off x="5758025" y="2343272"/>
            <a:ext cx="500909" cy="500899"/>
            <a:chOff x="4820425" y="1329900"/>
            <a:chExt cx="70175" cy="70350"/>
          </a:xfrm>
        </p:grpSpPr>
        <p:sp>
          <p:nvSpPr>
            <p:cNvPr id="3247" name="Google Shape;3247;p4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1" name="Google Shape;3251;p48"/>
          <p:cNvGrpSpPr/>
          <p:nvPr/>
        </p:nvGrpSpPr>
        <p:grpSpPr>
          <a:xfrm>
            <a:off x="6410648" y="2355062"/>
            <a:ext cx="538135" cy="493119"/>
            <a:chOff x="4903200" y="1331525"/>
            <a:chExt cx="73575" cy="67425"/>
          </a:xfrm>
        </p:grpSpPr>
        <p:sp>
          <p:nvSpPr>
            <p:cNvPr id="3252" name="Google Shape;3252;p4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253" name="Google Shape;3253;p4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48"/>
          <p:cNvGrpSpPr/>
          <p:nvPr/>
        </p:nvGrpSpPr>
        <p:grpSpPr>
          <a:xfrm>
            <a:off x="5670599" y="3097040"/>
            <a:ext cx="544563" cy="511895"/>
            <a:chOff x="4815575" y="1416800"/>
            <a:chExt cx="73750" cy="71400"/>
          </a:xfrm>
        </p:grpSpPr>
        <p:sp>
          <p:nvSpPr>
            <p:cNvPr id="3255" name="Google Shape;3255;p4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8" name="Google Shape;3258;p48"/>
          <p:cNvGrpSpPr/>
          <p:nvPr/>
        </p:nvGrpSpPr>
        <p:grpSpPr>
          <a:xfrm>
            <a:off x="6367224" y="3096746"/>
            <a:ext cx="602914" cy="512477"/>
            <a:chOff x="4902475" y="1418875"/>
            <a:chExt cx="74500" cy="63775"/>
          </a:xfrm>
        </p:grpSpPr>
        <p:sp>
          <p:nvSpPr>
            <p:cNvPr id="3259" name="Google Shape;3259;p4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8"/>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48"/>
          <p:cNvGrpSpPr/>
          <p:nvPr/>
        </p:nvGrpSpPr>
        <p:grpSpPr>
          <a:xfrm>
            <a:off x="5783096" y="3835985"/>
            <a:ext cx="515391" cy="525699"/>
            <a:chOff x="4818100" y="1507675"/>
            <a:chExt cx="71225" cy="71625"/>
          </a:xfrm>
        </p:grpSpPr>
        <p:sp>
          <p:nvSpPr>
            <p:cNvPr id="3262" name="Google Shape;3262;p4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48"/>
          <p:cNvGrpSpPr/>
          <p:nvPr/>
        </p:nvGrpSpPr>
        <p:grpSpPr>
          <a:xfrm>
            <a:off x="5121199" y="3857517"/>
            <a:ext cx="522956" cy="489869"/>
            <a:chOff x="4721450" y="1509475"/>
            <a:chExt cx="79350" cy="74325"/>
          </a:xfrm>
        </p:grpSpPr>
        <p:sp>
          <p:nvSpPr>
            <p:cNvPr id="3267" name="Google Shape;3267;p4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48"/>
          <p:cNvGrpSpPr/>
          <p:nvPr/>
        </p:nvGrpSpPr>
        <p:grpSpPr>
          <a:xfrm>
            <a:off x="6444441" y="3837269"/>
            <a:ext cx="525704" cy="535436"/>
            <a:chOff x="4906800" y="1507500"/>
            <a:chExt cx="70350" cy="71075"/>
          </a:xfrm>
        </p:grpSpPr>
        <p:sp>
          <p:nvSpPr>
            <p:cNvPr id="3272" name="Google Shape;3272;p4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7" name="Google Shape;3277;p48"/>
          <p:cNvGrpSpPr/>
          <p:nvPr/>
        </p:nvGrpSpPr>
        <p:grpSpPr>
          <a:xfrm>
            <a:off x="4477263" y="2343250"/>
            <a:ext cx="508054" cy="508095"/>
            <a:chOff x="3736598" y="2170606"/>
            <a:chExt cx="404889" cy="404889"/>
          </a:xfrm>
        </p:grpSpPr>
        <p:sp>
          <p:nvSpPr>
            <p:cNvPr id="3278" name="Google Shape;3278;p4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48"/>
          <p:cNvGrpSpPr/>
          <p:nvPr/>
        </p:nvGrpSpPr>
        <p:grpSpPr>
          <a:xfrm>
            <a:off x="3765303" y="2343345"/>
            <a:ext cx="575790" cy="507904"/>
            <a:chOff x="3161917" y="2170682"/>
            <a:chExt cx="458870" cy="404737"/>
          </a:xfrm>
        </p:grpSpPr>
        <p:sp>
          <p:nvSpPr>
            <p:cNvPr id="3283" name="Google Shape;3283;p4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284" name="Google Shape;3284;p4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6" name="Google Shape;3286;p48"/>
          <p:cNvGrpSpPr/>
          <p:nvPr/>
        </p:nvGrpSpPr>
        <p:grpSpPr>
          <a:xfrm>
            <a:off x="3792833" y="3103717"/>
            <a:ext cx="520730" cy="498567"/>
            <a:chOff x="3179914" y="2889488"/>
            <a:chExt cx="422876" cy="404911"/>
          </a:xfrm>
        </p:grpSpPr>
        <p:sp>
          <p:nvSpPr>
            <p:cNvPr id="3287" name="Google Shape;3287;p4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3" name="Google Shape;3293;p48"/>
          <p:cNvGrpSpPr/>
          <p:nvPr/>
        </p:nvGrpSpPr>
        <p:grpSpPr>
          <a:xfrm>
            <a:off x="4421513" y="3103677"/>
            <a:ext cx="516145" cy="498648"/>
            <a:chOff x="3729467" y="2889422"/>
            <a:chExt cx="419153" cy="404977"/>
          </a:xfrm>
        </p:grpSpPr>
        <p:sp>
          <p:nvSpPr>
            <p:cNvPr id="3294" name="Google Shape;3294;p4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1" name="Google Shape;3301;p4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5" name="Google Shape;3305;p48"/>
          <p:cNvGrpSpPr/>
          <p:nvPr/>
        </p:nvGrpSpPr>
        <p:grpSpPr>
          <a:xfrm>
            <a:off x="7141841" y="2550562"/>
            <a:ext cx="166473" cy="141497"/>
            <a:chOff x="4660325" y="1866850"/>
            <a:chExt cx="68350" cy="58100"/>
          </a:xfrm>
        </p:grpSpPr>
        <p:sp>
          <p:nvSpPr>
            <p:cNvPr id="3306" name="Google Shape;3306;p4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8" name="Google Shape;3308;p48"/>
          <p:cNvGrpSpPr/>
          <p:nvPr/>
        </p:nvGrpSpPr>
        <p:grpSpPr>
          <a:xfrm>
            <a:off x="7451186" y="2576286"/>
            <a:ext cx="162515" cy="90049"/>
            <a:chOff x="4791775" y="1877500"/>
            <a:chExt cx="66725" cy="36975"/>
          </a:xfrm>
        </p:grpSpPr>
        <p:sp>
          <p:nvSpPr>
            <p:cNvPr id="3309" name="Google Shape;3309;p4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1" name="Google Shape;3311;p48"/>
          <p:cNvGrpSpPr/>
          <p:nvPr/>
        </p:nvGrpSpPr>
        <p:grpSpPr>
          <a:xfrm>
            <a:off x="7772899" y="2576286"/>
            <a:ext cx="144979" cy="90049"/>
            <a:chOff x="4923925" y="1877500"/>
            <a:chExt cx="59525" cy="36975"/>
          </a:xfrm>
        </p:grpSpPr>
        <p:sp>
          <p:nvSpPr>
            <p:cNvPr id="3312" name="Google Shape;3312;p4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4" name="Google Shape;3314;p48"/>
          <p:cNvGrpSpPr/>
          <p:nvPr/>
        </p:nvGrpSpPr>
        <p:grpSpPr>
          <a:xfrm>
            <a:off x="8067390" y="2558477"/>
            <a:ext cx="141447" cy="125667"/>
            <a:chOff x="5058450" y="1870100"/>
            <a:chExt cx="58075" cy="51600"/>
          </a:xfrm>
        </p:grpSpPr>
        <p:sp>
          <p:nvSpPr>
            <p:cNvPr id="3315" name="Google Shape;3315;p4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48"/>
          <p:cNvGrpSpPr/>
          <p:nvPr/>
        </p:nvGrpSpPr>
        <p:grpSpPr>
          <a:xfrm>
            <a:off x="7481905" y="2980885"/>
            <a:ext cx="101077" cy="107645"/>
            <a:chOff x="4811425" y="2065025"/>
            <a:chExt cx="41500" cy="44200"/>
          </a:xfrm>
        </p:grpSpPr>
        <p:sp>
          <p:nvSpPr>
            <p:cNvPr id="3318" name="Google Shape;3318;p4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0" name="Google Shape;3320;p48"/>
          <p:cNvGrpSpPr/>
          <p:nvPr/>
        </p:nvGrpSpPr>
        <p:grpSpPr>
          <a:xfrm>
            <a:off x="7774342" y="2981098"/>
            <a:ext cx="120867" cy="107218"/>
            <a:chOff x="4929875" y="2065025"/>
            <a:chExt cx="49625" cy="44025"/>
          </a:xfrm>
        </p:grpSpPr>
        <p:sp>
          <p:nvSpPr>
            <p:cNvPr id="3321" name="Google Shape;3321;p4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3" name="Google Shape;3323;p48"/>
          <p:cNvGrpSpPr/>
          <p:nvPr/>
        </p:nvGrpSpPr>
        <p:grpSpPr>
          <a:xfrm>
            <a:off x="8103011" y="2984112"/>
            <a:ext cx="70206" cy="101191"/>
            <a:chOff x="5083925" y="2066350"/>
            <a:chExt cx="28825" cy="41550"/>
          </a:xfrm>
        </p:grpSpPr>
        <p:sp>
          <p:nvSpPr>
            <p:cNvPr id="3324" name="Google Shape;3324;p4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48"/>
          <p:cNvGrpSpPr/>
          <p:nvPr/>
        </p:nvGrpSpPr>
        <p:grpSpPr>
          <a:xfrm>
            <a:off x="7134565" y="2999759"/>
            <a:ext cx="181026" cy="69896"/>
            <a:chOff x="4659775" y="2072775"/>
            <a:chExt cx="74325" cy="28700"/>
          </a:xfrm>
        </p:grpSpPr>
        <p:sp>
          <p:nvSpPr>
            <p:cNvPr id="3327" name="Google Shape;3327;p4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0" name="Google Shape;3330;p48"/>
          <p:cNvGrpSpPr/>
          <p:nvPr/>
        </p:nvGrpSpPr>
        <p:grpSpPr>
          <a:xfrm>
            <a:off x="8054421" y="2790324"/>
            <a:ext cx="167387" cy="89197"/>
            <a:chOff x="4662475" y="1976500"/>
            <a:chExt cx="68725" cy="36625"/>
          </a:xfrm>
        </p:grpSpPr>
        <p:sp>
          <p:nvSpPr>
            <p:cNvPr id="3331" name="Google Shape;3331;p4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4" name="Google Shape;3334;p48"/>
          <p:cNvGrpSpPr/>
          <p:nvPr/>
        </p:nvGrpSpPr>
        <p:grpSpPr>
          <a:xfrm>
            <a:off x="7751326" y="2793764"/>
            <a:ext cx="166899" cy="82317"/>
            <a:chOff x="4920150" y="1977875"/>
            <a:chExt cx="68525" cy="33800"/>
          </a:xfrm>
        </p:grpSpPr>
        <p:sp>
          <p:nvSpPr>
            <p:cNvPr id="3335" name="Google Shape;3335;p4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8" name="Google Shape;3338;p48"/>
          <p:cNvGrpSpPr/>
          <p:nvPr/>
        </p:nvGrpSpPr>
        <p:grpSpPr>
          <a:xfrm>
            <a:off x="7162483" y="3197682"/>
            <a:ext cx="125190" cy="127859"/>
            <a:chOff x="4676550" y="2160575"/>
            <a:chExt cx="51400" cy="52500"/>
          </a:xfrm>
        </p:grpSpPr>
        <p:sp>
          <p:nvSpPr>
            <p:cNvPr id="3339" name="Google Shape;3339;p4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48"/>
          <p:cNvGrpSpPr/>
          <p:nvPr/>
        </p:nvGrpSpPr>
        <p:grpSpPr>
          <a:xfrm>
            <a:off x="7459741" y="3204714"/>
            <a:ext cx="145405" cy="113794"/>
            <a:chOff x="4768325" y="2163475"/>
            <a:chExt cx="59700" cy="46725"/>
          </a:xfrm>
        </p:grpSpPr>
        <p:sp>
          <p:nvSpPr>
            <p:cNvPr id="3343" name="Google Shape;3343;p4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5" name="Google Shape;3345;p4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48"/>
          <p:cNvGrpSpPr/>
          <p:nvPr/>
        </p:nvGrpSpPr>
        <p:grpSpPr>
          <a:xfrm>
            <a:off x="7476059" y="3459808"/>
            <a:ext cx="112768" cy="106853"/>
            <a:chOff x="4768575" y="2253950"/>
            <a:chExt cx="46300" cy="43875"/>
          </a:xfrm>
        </p:grpSpPr>
        <p:sp>
          <p:nvSpPr>
            <p:cNvPr id="3352" name="Google Shape;3352;p4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4" name="Google Shape;3354;p48"/>
          <p:cNvGrpSpPr/>
          <p:nvPr/>
        </p:nvGrpSpPr>
        <p:grpSpPr>
          <a:xfrm>
            <a:off x="7775682" y="3948834"/>
            <a:ext cx="118187" cy="146246"/>
            <a:chOff x="4960900" y="2433225"/>
            <a:chExt cx="48525" cy="60050"/>
          </a:xfrm>
        </p:grpSpPr>
        <p:sp>
          <p:nvSpPr>
            <p:cNvPr id="3355" name="Google Shape;3355;p4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48"/>
          <p:cNvGrpSpPr/>
          <p:nvPr/>
        </p:nvGrpSpPr>
        <p:grpSpPr>
          <a:xfrm>
            <a:off x="7464247" y="4212895"/>
            <a:ext cx="136394" cy="143810"/>
            <a:chOff x="4854075" y="2527625"/>
            <a:chExt cx="56000" cy="59050"/>
          </a:xfrm>
        </p:grpSpPr>
        <p:sp>
          <p:nvSpPr>
            <p:cNvPr id="3358" name="Google Shape;3358;p4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0" name="Google Shape;3360;p4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48"/>
          <p:cNvGrpSpPr/>
          <p:nvPr/>
        </p:nvGrpSpPr>
        <p:grpSpPr>
          <a:xfrm>
            <a:off x="8088458" y="3676639"/>
            <a:ext cx="99312" cy="160797"/>
            <a:chOff x="5059700" y="2334775"/>
            <a:chExt cx="40775" cy="66025"/>
          </a:xfrm>
        </p:grpSpPr>
        <p:sp>
          <p:nvSpPr>
            <p:cNvPr id="3364" name="Google Shape;3364;p4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48"/>
          <p:cNvGrpSpPr/>
          <p:nvPr/>
        </p:nvGrpSpPr>
        <p:grpSpPr>
          <a:xfrm>
            <a:off x="8045622" y="3941771"/>
            <a:ext cx="184984" cy="160371"/>
            <a:chOff x="5037700" y="2430325"/>
            <a:chExt cx="75950" cy="65850"/>
          </a:xfrm>
        </p:grpSpPr>
        <p:sp>
          <p:nvSpPr>
            <p:cNvPr id="3374" name="Google Shape;3374;p4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48"/>
          <p:cNvGrpSpPr/>
          <p:nvPr/>
        </p:nvGrpSpPr>
        <p:grpSpPr>
          <a:xfrm>
            <a:off x="7465128" y="3708223"/>
            <a:ext cx="173014" cy="97629"/>
            <a:chOff x="4756975" y="2341800"/>
            <a:chExt cx="91975" cy="51925"/>
          </a:xfrm>
        </p:grpSpPr>
        <p:sp>
          <p:nvSpPr>
            <p:cNvPr id="3377" name="Google Shape;3377;p4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7" name="Google Shape;3397;p48"/>
          <p:cNvGrpSpPr/>
          <p:nvPr/>
        </p:nvGrpSpPr>
        <p:grpSpPr>
          <a:xfrm>
            <a:off x="7732065" y="4196920"/>
            <a:ext cx="212497" cy="175761"/>
            <a:chOff x="4943575" y="2516350"/>
            <a:chExt cx="98675" cy="81700"/>
          </a:xfrm>
        </p:grpSpPr>
        <p:sp>
          <p:nvSpPr>
            <p:cNvPr id="3398" name="Google Shape;3398;p4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6" name="Google Shape;3476;p48"/>
          <p:cNvGrpSpPr/>
          <p:nvPr/>
        </p:nvGrpSpPr>
        <p:grpSpPr>
          <a:xfrm>
            <a:off x="1990126" y="3423163"/>
            <a:ext cx="965351" cy="134611"/>
            <a:chOff x="4411970" y="2962952"/>
            <a:chExt cx="706544" cy="104212"/>
          </a:xfrm>
        </p:grpSpPr>
        <p:sp>
          <p:nvSpPr>
            <p:cNvPr id="3477" name="Google Shape;3477;p4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1" name="Google Shape;3481;p48"/>
          <p:cNvGrpSpPr/>
          <p:nvPr/>
        </p:nvGrpSpPr>
        <p:grpSpPr>
          <a:xfrm>
            <a:off x="1990126" y="3012077"/>
            <a:ext cx="960158" cy="289172"/>
            <a:chOff x="4411970" y="2726085"/>
            <a:chExt cx="643107" cy="193659"/>
          </a:xfrm>
        </p:grpSpPr>
        <p:sp>
          <p:nvSpPr>
            <p:cNvPr id="3482" name="Google Shape;3482;p4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5" name="Google Shape;3485;p48"/>
          <p:cNvGrpSpPr/>
          <p:nvPr/>
        </p:nvGrpSpPr>
        <p:grpSpPr>
          <a:xfrm>
            <a:off x="993018" y="3278187"/>
            <a:ext cx="833173" cy="259209"/>
            <a:chOff x="4411970" y="4340222"/>
            <a:chExt cx="779467" cy="242683"/>
          </a:xfrm>
        </p:grpSpPr>
        <p:sp>
          <p:nvSpPr>
            <p:cNvPr id="3486" name="Google Shape;3486;p4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48"/>
          <p:cNvGrpSpPr/>
          <p:nvPr/>
        </p:nvGrpSpPr>
        <p:grpSpPr>
          <a:xfrm>
            <a:off x="1990126" y="2673933"/>
            <a:ext cx="965160" cy="216230"/>
            <a:chOff x="4411970" y="2468674"/>
            <a:chExt cx="747317" cy="167425"/>
          </a:xfrm>
        </p:grpSpPr>
        <p:sp>
          <p:nvSpPr>
            <p:cNvPr id="3490" name="Google Shape;3490;p4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2" name="Google Shape;3492;p48"/>
          <p:cNvGrpSpPr/>
          <p:nvPr/>
        </p:nvGrpSpPr>
        <p:grpSpPr>
          <a:xfrm>
            <a:off x="988873" y="2578650"/>
            <a:ext cx="810451" cy="319148"/>
            <a:chOff x="4411970" y="3686602"/>
            <a:chExt cx="797845" cy="314215"/>
          </a:xfrm>
        </p:grpSpPr>
        <p:sp>
          <p:nvSpPr>
            <p:cNvPr id="3493" name="Google Shape;3493;p48"/>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8"/>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8"/>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8"/>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8"/>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8" name="Google Shape;3498;p48"/>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9" name="Google Shape;3499;p48"/>
          <p:cNvGrpSpPr/>
          <p:nvPr/>
        </p:nvGrpSpPr>
        <p:grpSpPr>
          <a:xfrm>
            <a:off x="988970" y="2333174"/>
            <a:ext cx="1970333" cy="208784"/>
            <a:chOff x="6336019" y="3733725"/>
            <a:chExt cx="2566206" cy="351310"/>
          </a:xfrm>
        </p:grpSpPr>
        <p:sp>
          <p:nvSpPr>
            <p:cNvPr id="3500" name="Google Shape;3500;p48"/>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8"/>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8"/>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8"/>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4" name="Google Shape;3504;p48"/>
          <p:cNvGrpSpPr/>
          <p:nvPr/>
        </p:nvGrpSpPr>
        <p:grpSpPr>
          <a:xfrm>
            <a:off x="1990126" y="3940729"/>
            <a:ext cx="946551" cy="153200"/>
            <a:chOff x="4404545" y="3301592"/>
            <a:chExt cx="782403" cy="129272"/>
          </a:xfrm>
        </p:grpSpPr>
        <p:sp>
          <p:nvSpPr>
            <p:cNvPr id="3505" name="Google Shape;3505;p4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8"/>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7" name="Google Shape;3507;p48"/>
          <p:cNvGrpSpPr/>
          <p:nvPr/>
        </p:nvGrpSpPr>
        <p:grpSpPr>
          <a:xfrm>
            <a:off x="1990126" y="3679688"/>
            <a:ext cx="962257" cy="139127"/>
            <a:chOff x="4411970" y="3131459"/>
            <a:chExt cx="710520" cy="117397"/>
          </a:xfrm>
        </p:grpSpPr>
        <p:sp>
          <p:nvSpPr>
            <p:cNvPr id="3508" name="Google Shape;3508;p4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0" name="Google Shape;3510;p48"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1" name="Google Shape;3511;p48"/>
          <p:cNvGrpSpPr/>
          <p:nvPr/>
        </p:nvGrpSpPr>
        <p:grpSpPr>
          <a:xfrm>
            <a:off x="990271" y="3614482"/>
            <a:ext cx="823838" cy="458988"/>
            <a:chOff x="4411970" y="1801825"/>
            <a:chExt cx="734586" cy="409262"/>
          </a:xfrm>
        </p:grpSpPr>
        <p:sp>
          <p:nvSpPr>
            <p:cNvPr id="3512" name="Google Shape;3512;p4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4" name="Google Shape;3514;p48"/>
          <p:cNvGrpSpPr/>
          <p:nvPr/>
        </p:nvGrpSpPr>
        <p:grpSpPr>
          <a:xfrm>
            <a:off x="990271" y="4162908"/>
            <a:ext cx="856348" cy="212039"/>
            <a:chOff x="4411970" y="2233974"/>
            <a:chExt cx="763574" cy="189068"/>
          </a:xfrm>
        </p:grpSpPr>
        <p:sp>
          <p:nvSpPr>
            <p:cNvPr id="3515" name="Google Shape;3515;p48"/>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8"/>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7" name="Google Shape;3517;p48"/>
          <p:cNvGrpSpPr/>
          <p:nvPr/>
        </p:nvGrpSpPr>
        <p:grpSpPr>
          <a:xfrm>
            <a:off x="3100467" y="2338244"/>
            <a:ext cx="511602" cy="511602"/>
            <a:chOff x="5681300" y="2527788"/>
            <a:chExt cx="805800" cy="805800"/>
          </a:xfrm>
        </p:grpSpPr>
        <p:sp>
          <p:nvSpPr>
            <p:cNvPr id="3518" name="Google Shape;3518;p48"/>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0" name="Google Shape;3520;p48"/>
          <p:cNvGrpSpPr/>
          <p:nvPr/>
        </p:nvGrpSpPr>
        <p:grpSpPr>
          <a:xfrm>
            <a:off x="3097662" y="3104827"/>
            <a:ext cx="513021" cy="512935"/>
            <a:chOff x="4049800" y="640400"/>
            <a:chExt cx="858900" cy="858900"/>
          </a:xfrm>
        </p:grpSpPr>
        <p:sp>
          <p:nvSpPr>
            <p:cNvPr id="3521" name="Google Shape;3521;p48"/>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8"/>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3" name="Google Shape;3523;p48"/>
          <p:cNvGrpSpPr/>
          <p:nvPr/>
        </p:nvGrpSpPr>
        <p:grpSpPr>
          <a:xfrm>
            <a:off x="3014861" y="3756719"/>
            <a:ext cx="686489" cy="686585"/>
            <a:chOff x="5080188" y="927900"/>
            <a:chExt cx="961200" cy="961200"/>
          </a:xfrm>
        </p:grpSpPr>
        <p:sp>
          <p:nvSpPr>
            <p:cNvPr id="3524" name="Google Shape;3524;p48"/>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8"/>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8"/>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8"/>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2" name="Google Shape;3532;p48"/>
          <p:cNvGrpSpPr/>
          <p:nvPr/>
        </p:nvGrpSpPr>
        <p:grpSpPr>
          <a:xfrm>
            <a:off x="3798012" y="3849448"/>
            <a:ext cx="510373" cy="510937"/>
            <a:chOff x="7508249" y="1522825"/>
            <a:chExt cx="1326332" cy="1322987"/>
          </a:xfrm>
        </p:grpSpPr>
        <p:sp>
          <p:nvSpPr>
            <p:cNvPr id="3533" name="Google Shape;3533;p48"/>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8"/>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8"/>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8"/>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8"/>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8"/>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8"/>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8"/>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8"/>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8"/>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3" name="Google Shape;3543;p48"/>
          <p:cNvGrpSpPr/>
          <p:nvPr/>
        </p:nvGrpSpPr>
        <p:grpSpPr>
          <a:xfrm>
            <a:off x="4489605" y="3850853"/>
            <a:ext cx="492652" cy="503348"/>
            <a:chOff x="6039282" y="1042577"/>
            <a:chExt cx="734315" cy="731929"/>
          </a:xfrm>
        </p:grpSpPr>
        <p:sp>
          <p:nvSpPr>
            <p:cNvPr id="3544" name="Google Shape;3544;p4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48"/>
          <p:cNvGrpSpPr/>
          <p:nvPr/>
        </p:nvGrpSpPr>
        <p:grpSpPr>
          <a:xfrm>
            <a:off x="5130019" y="2346894"/>
            <a:ext cx="483304" cy="504902"/>
            <a:chOff x="1825800" y="1651625"/>
            <a:chExt cx="568125" cy="591775"/>
          </a:xfrm>
        </p:grpSpPr>
        <p:sp>
          <p:nvSpPr>
            <p:cNvPr id="3566" name="Google Shape;3566;p48"/>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8"/>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8"/>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8"/>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8"/>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2" name="Google Shape;3572;p4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8"/>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8"/>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8"/>
          <p:cNvSpPr txBox="1">
            <a:spLocks noGrp="1"/>
          </p:cNvSpPr>
          <p:nvPr>
            <p:ph type="title" idx="4294967295"/>
          </p:nvPr>
        </p:nvSpPr>
        <p:spPr>
          <a:xfrm>
            <a:off x="1068100" y="92912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80"/>
        <p:cNvGrpSpPr/>
        <p:nvPr/>
      </p:nvGrpSpPr>
      <p:grpSpPr>
        <a:xfrm>
          <a:off x="0" y="0"/>
          <a:ext cx="0" cy="0"/>
          <a:chOff x="0" y="0"/>
          <a:chExt cx="0" cy="0"/>
        </a:xfrm>
      </p:grpSpPr>
      <p:grpSp>
        <p:nvGrpSpPr>
          <p:cNvPr id="3581" name="Google Shape;3581;p49"/>
          <p:cNvGrpSpPr/>
          <p:nvPr/>
        </p:nvGrpSpPr>
        <p:grpSpPr>
          <a:xfrm>
            <a:off x="745571" y="1168666"/>
            <a:ext cx="2492868" cy="1379876"/>
            <a:chOff x="2654821" y="2311071"/>
            <a:chExt cx="2279715" cy="1262120"/>
          </a:xfrm>
        </p:grpSpPr>
        <p:grpSp>
          <p:nvGrpSpPr>
            <p:cNvPr id="3582" name="Google Shape;3582;p49"/>
            <p:cNvGrpSpPr/>
            <p:nvPr/>
          </p:nvGrpSpPr>
          <p:grpSpPr>
            <a:xfrm>
              <a:off x="4034269" y="2840745"/>
              <a:ext cx="40212" cy="36437"/>
              <a:chOff x="4293400" y="2574725"/>
              <a:chExt cx="84425" cy="80100"/>
            </a:xfrm>
          </p:grpSpPr>
          <p:sp>
            <p:nvSpPr>
              <p:cNvPr id="3583" name="Google Shape;3583;p4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584" name="Google Shape;3584;p4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49"/>
            <p:cNvGrpSpPr/>
            <p:nvPr/>
          </p:nvGrpSpPr>
          <p:grpSpPr>
            <a:xfrm>
              <a:off x="3894606" y="2334874"/>
              <a:ext cx="913198" cy="518984"/>
              <a:chOff x="4000175" y="1462675"/>
              <a:chExt cx="1917275" cy="1140875"/>
            </a:xfrm>
          </p:grpSpPr>
          <p:sp>
            <p:nvSpPr>
              <p:cNvPr id="3586" name="Google Shape;3586;p4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587" name="Google Shape;3587;p49"/>
              <p:cNvGrpSpPr/>
              <p:nvPr/>
            </p:nvGrpSpPr>
            <p:grpSpPr>
              <a:xfrm>
                <a:off x="4000175" y="1462675"/>
                <a:ext cx="1917275" cy="1140875"/>
                <a:chOff x="4000175" y="1462675"/>
                <a:chExt cx="1917275" cy="1140875"/>
              </a:xfrm>
            </p:grpSpPr>
            <p:sp>
              <p:nvSpPr>
                <p:cNvPr id="3588" name="Google Shape;3588;p4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589" name="Google Shape;3589;p4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593" name="Google Shape;3593;p4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4" name="Google Shape;3594;p49"/>
            <p:cNvGrpSpPr/>
            <p:nvPr/>
          </p:nvGrpSpPr>
          <p:grpSpPr>
            <a:xfrm>
              <a:off x="3875768" y="2846704"/>
              <a:ext cx="44796" cy="47366"/>
              <a:chOff x="3960625" y="2587825"/>
              <a:chExt cx="94050" cy="104125"/>
            </a:xfrm>
          </p:grpSpPr>
          <p:sp>
            <p:nvSpPr>
              <p:cNvPr id="3595" name="Google Shape;3595;p4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596" name="Google Shape;3596;p4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49"/>
            <p:cNvGrpSpPr/>
            <p:nvPr/>
          </p:nvGrpSpPr>
          <p:grpSpPr>
            <a:xfrm>
              <a:off x="3782759" y="2807162"/>
              <a:ext cx="82686" cy="85487"/>
              <a:chOff x="3765350" y="2500900"/>
              <a:chExt cx="173600" cy="187925"/>
            </a:xfrm>
          </p:grpSpPr>
          <p:sp>
            <p:nvSpPr>
              <p:cNvPr id="3598" name="Google Shape;3598;p4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599" name="Google Shape;3599;p4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4" name="Google Shape;3604;p49"/>
            <p:cNvGrpSpPr/>
            <p:nvPr/>
          </p:nvGrpSpPr>
          <p:grpSpPr>
            <a:xfrm>
              <a:off x="3775674" y="2798496"/>
              <a:ext cx="40545" cy="23564"/>
              <a:chOff x="3750475" y="2481850"/>
              <a:chExt cx="85125" cy="51800"/>
            </a:xfrm>
          </p:grpSpPr>
          <p:sp>
            <p:nvSpPr>
              <p:cNvPr id="3605" name="Google Shape;3605;p4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607" name="Google Shape;3607;p49"/>
            <p:cNvGrpSpPr/>
            <p:nvPr/>
          </p:nvGrpSpPr>
          <p:grpSpPr>
            <a:xfrm>
              <a:off x="3716946" y="2776024"/>
              <a:ext cx="81971" cy="76912"/>
              <a:chOff x="3627175" y="2432450"/>
              <a:chExt cx="172100" cy="169075"/>
            </a:xfrm>
          </p:grpSpPr>
          <p:sp>
            <p:nvSpPr>
              <p:cNvPr id="3608" name="Google Shape;3608;p4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610" name="Google Shape;3610;p4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611" name="Google Shape;3611;p49"/>
            <p:cNvGrpSpPr/>
            <p:nvPr/>
          </p:nvGrpSpPr>
          <p:grpSpPr>
            <a:xfrm>
              <a:off x="3685682" y="2845624"/>
              <a:ext cx="29311" cy="45055"/>
              <a:chOff x="3561536" y="2585450"/>
              <a:chExt cx="61539" cy="99045"/>
            </a:xfrm>
          </p:grpSpPr>
          <p:sp>
            <p:nvSpPr>
              <p:cNvPr id="3612" name="Google Shape;3612;p4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614" name="Google Shape;3614;p49"/>
            <p:cNvGrpSpPr/>
            <p:nvPr/>
          </p:nvGrpSpPr>
          <p:grpSpPr>
            <a:xfrm>
              <a:off x="3849905" y="2572252"/>
              <a:ext cx="74339" cy="119559"/>
              <a:chOff x="3906325" y="1984500"/>
              <a:chExt cx="156075" cy="262825"/>
            </a:xfrm>
          </p:grpSpPr>
          <p:sp>
            <p:nvSpPr>
              <p:cNvPr id="3615" name="Google Shape;3615;p4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616" name="Google Shape;3616;p4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49"/>
            <p:cNvGrpSpPr/>
            <p:nvPr/>
          </p:nvGrpSpPr>
          <p:grpSpPr>
            <a:xfrm>
              <a:off x="2654821" y="2414345"/>
              <a:ext cx="667570" cy="558731"/>
              <a:chOff x="1397225" y="1637375"/>
              <a:chExt cx="1401575" cy="1228250"/>
            </a:xfrm>
          </p:grpSpPr>
          <p:sp>
            <p:nvSpPr>
              <p:cNvPr id="3618" name="Google Shape;3618;p4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619" name="Google Shape;3619;p49"/>
              <p:cNvGrpSpPr/>
              <p:nvPr/>
            </p:nvGrpSpPr>
            <p:grpSpPr>
              <a:xfrm>
                <a:off x="1397225" y="1637375"/>
                <a:ext cx="1398775" cy="1228250"/>
                <a:chOff x="1397225" y="1637375"/>
                <a:chExt cx="1398775" cy="1228250"/>
              </a:xfrm>
            </p:grpSpPr>
            <p:sp>
              <p:nvSpPr>
                <p:cNvPr id="3620" name="Google Shape;3620;p4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2" name="Google Shape;3622;p49"/>
            <p:cNvGrpSpPr/>
            <p:nvPr/>
          </p:nvGrpSpPr>
          <p:grpSpPr>
            <a:xfrm>
              <a:off x="3230417" y="3103734"/>
              <a:ext cx="282982" cy="280332"/>
              <a:chOff x="2605700" y="3152850"/>
              <a:chExt cx="594125" cy="616250"/>
            </a:xfrm>
          </p:grpSpPr>
          <p:sp>
            <p:nvSpPr>
              <p:cNvPr id="3623" name="Google Shape;3623;p4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624" name="Google Shape;3624;p4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625" name="Google Shape;3625;p49"/>
            <p:cNvGrpSpPr/>
            <p:nvPr/>
          </p:nvGrpSpPr>
          <p:grpSpPr>
            <a:xfrm>
              <a:off x="3265985" y="3226989"/>
              <a:ext cx="87151" cy="346202"/>
              <a:chOff x="2680375" y="3423800"/>
              <a:chExt cx="182975" cy="761050"/>
            </a:xfrm>
          </p:grpSpPr>
          <p:sp>
            <p:nvSpPr>
              <p:cNvPr id="3626" name="Google Shape;3626;p4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627" name="Google Shape;3627;p4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49"/>
            <p:cNvGrpSpPr/>
            <p:nvPr/>
          </p:nvGrpSpPr>
          <p:grpSpPr>
            <a:xfrm>
              <a:off x="3855466" y="3289811"/>
              <a:ext cx="112514" cy="94210"/>
              <a:chOff x="3918000" y="3561900"/>
              <a:chExt cx="236225" cy="207100"/>
            </a:xfrm>
          </p:grpSpPr>
          <p:sp>
            <p:nvSpPr>
              <p:cNvPr id="3629" name="Google Shape;3629;p4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630" name="Google Shape;3630;p4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1" name="Google Shape;3631;p4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634" name="Google Shape;3634;p49"/>
            <p:cNvGrpSpPr/>
            <p:nvPr/>
          </p:nvGrpSpPr>
          <p:grpSpPr>
            <a:xfrm>
              <a:off x="2905224" y="2311071"/>
              <a:ext cx="596721" cy="528992"/>
              <a:chOff x="1922950" y="1410350"/>
              <a:chExt cx="1252825" cy="1162875"/>
            </a:xfrm>
          </p:grpSpPr>
          <p:sp>
            <p:nvSpPr>
              <p:cNvPr id="3635" name="Google Shape;3635;p4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651" name="Google Shape;3651;p4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671" name="Google Shape;3671;p4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672" name="Google Shape;3672;p4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49"/>
            <p:cNvGrpSpPr/>
            <p:nvPr/>
          </p:nvGrpSpPr>
          <p:grpSpPr>
            <a:xfrm>
              <a:off x="3280929" y="3294542"/>
              <a:ext cx="109894" cy="272224"/>
              <a:chOff x="2711750" y="3572300"/>
              <a:chExt cx="230725" cy="598425"/>
            </a:xfrm>
          </p:grpSpPr>
          <p:sp>
            <p:nvSpPr>
              <p:cNvPr id="3674" name="Google Shape;3674;p4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6" name="Google Shape;3676;p4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7" name="Google Shape;3677;p49"/>
            <p:cNvGrpSpPr/>
            <p:nvPr/>
          </p:nvGrpSpPr>
          <p:grpSpPr>
            <a:xfrm>
              <a:off x="3790439" y="2408636"/>
              <a:ext cx="73017" cy="75684"/>
              <a:chOff x="3781475" y="1624825"/>
              <a:chExt cx="153300" cy="166375"/>
            </a:xfrm>
          </p:grpSpPr>
          <p:sp>
            <p:nvSpPr>
              <p:cNvPr id="3678" name="Google Shape;3678;p4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2" name="Google Shape;3682;p4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9" name="Google Shape;3689;p49"/>
            <p:cNvGrpSpPr/>
            <p:nvPr/>
          </p:nvGrpSpPr>
          <p:grpSpPr>
            <a:xfrm>
              <a:off x="4403342" y="3107749"/>
              <a:ext cx="316680" cy="101374"/>
              <a:chOff x="5068275" y="3161675"/>
              <a:chExt cx="664875" cy="222850"/>
            </a:xfrm>
          </p:grpSpPr>
          <p:sp>
            <p:nvSpPr>
              <p:cNvPr id="3690" name="Google Shape;3690;p4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4" name="Google Shape;3694;p4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3" name="Google Shape;3723;p49"/>
            <p:cNvGrpSpPr/>
            <p:nvPr/>
          </p:nvGrpSpPr>
          <p:grpSpPr>
            <a:xfrm>
              <a:off x="3697513" y="2707266"/>
              <a:ext cx="59549" cy="79733"/>
              <a:chOff x="3586375" y="2281300"/>
              <a:chExt cx="125025" cy="175275"/>
            </a:xfrm>
          </p:grpSpPr>
          <p:sp>
            <p:nvSpPr>
              <p:cNvPr id="3724" name="Google Shape;3724;p4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4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7" name="Google Shape;3727;p49"/>
            <p:cNvGrpSpPr/>
            <p:nvPr/>
          </p:nvGrpSpPr>
          <p:grpSpPr>
            <a:xfrm>
              <a:off x="4513224" y="3221724"/>
              <a:ext cx="274563" cy="280321"/>
              <a:chOff x="5298975" y="3412225"/>
              <a:chExt cx="576450" cy="616225"/>
            </a:xfrm>
          </p:grpSpPr>
          <p:sp>
            <p:nvSpPr>
              <p:cNvPr id="3728" name="Google Shape;3728;p4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729" name="Google Shape;3729;p4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0" name="Google Shape;3730;p49"/>
            <p:cNvGrpSpPr/>
            <p:nvPr/>
          </p:nvGrpSpPr>
          <p:grpSpPr>
            <a:xfrm>
              <a:off x="4824403" y="3421846"/>
              <a:ext cx="110132" cy="130647"/>
              <a:chOff x="5952300" y="3852150"/>
              <a:chExt cx="231225" cy="287200"/>
            </a:xfrm>
          </p:grpSpPr>
          <p:sp>
            <p:nvSpPr>
              <p:cNvPr id="3731" name="Google Shape;3731;p4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3" name="Google Shape;3733;p4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1" name="Google Shape;3741;p49"/>
            <p:cNvGrpSpPr/>
            <p:nvPr/>
          </p:nvGrpSpPr>
          <p:grpSpPr>
            <a:xfrm>
              <a:off x="4295710" y="3079670"/>
              <a:ext cx="14968" cy="27135"/>
              <a:chOff x="4842300" y="3099950"/>
              <a:chExt cx="31425" cy="59650"/>
            </a:xfrm>
          </p:grpSpPr>
          <p:sp>
            <p:nvSpPr>
              <p:cNvPr id="3742" name="Google Shape;3742;p4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6" name="Google Shape;3746;p4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4" name="Google Shape;3754;p49"/>
            <p:cNvGrpSpPr/>
            <p:nvPr/>
          </p:nvGrpSpPr>
          <p:grpSpPr>
            <a:xfrm>
              <a:off x="3831056" y="2816010"/>
              <a:ext cx="37378" cy="27612"/>
              <a:chOff x="3866750" y="2520350"/>
              <a:chExt cx="78475" cy="60700"/>
            </a:xfrm>
          </p:grpSpPr>
          <p:sp>
            <p:nvSpPr>
              <p:cNvPr id="3755" name="Google Shape;3755;p4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9" name="Google Shape;3759;p4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776" name="Google Shape;3776;p4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788" name="Google Shape;3788;p4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1" name="Google Shape;3801;p49"/>
            <p:cNvGrpSpPr/>
            <p:nvPr/>
          </p:nvGrpSpPr>
          <p:grpSpPr>
            <a:xfrm>
              <a:off x="3632736" y="3051591"/>
              <a:ext cx="63288" cy="45217"/>
              <a:chOff x="3450375" y="3038225"/>
              <a:chExt cx="132875" cy="99400"/>
            </a:xfrm>
          </p:grpSpPr>
          <p:sp>
            <p:nvSpPr>
              <p:cNvPr id="3802" name="Google Shape;3802;p4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4" name="Google Shape;3804;p4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813" name="Google Shape;3813;p4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823" name="Google Shape;3823;p4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829" name="Google Shape;3829;p4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49"/>
          <p:cNvGrpSpPr/>
          <p:nvPr/>
        </p:nvGrpSpPr>
        <p:grpSpPr>
          <a:xfrm>
            <a:off x="3554131" y="1233340"/>
            <a:ext cx="2078182" cy="1366558"/>
            <a:chOff x="235800" y="830650"/>
            <a:chExt cx="6978450" cy="4588844"/>
          </a:xfrm>
        </p:grpSpPr>
        <p:sp>
          <p:nvSpPr>
            <p:cNvPr id="3840" name="Google Shape;3840;p49"/>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9"/>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9"/>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9"/>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9"/>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9"/>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6" name="Google Shape;3846;p49"/>
          <p:cNvGrpSpPr/>
          <p:nvPr/>
        </p:nvGrpSpPr>
        <p:grpSpPr>
          <a:xfrm>
            <a:off x="742628" y="3064442"/>
            <a:ext cx="2622876" cy="1333540"/>
            <a:chOff x="238125" y="1038125"/>
            <a:chExt cx="7146800" cy="3633625"/>
          </a:xfrm>
        </p:grpSpPr>
        <p:sp>
          <p:nvSpPr>
            <p:cNvPr id="3847" name="Google Shape;3847;p4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4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4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4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4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4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4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4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4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4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4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4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4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4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4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4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4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4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4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4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4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4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4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4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4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4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4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4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4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4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4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4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4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4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4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4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4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4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4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4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4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4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4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4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4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4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4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4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4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4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4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4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4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4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4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4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4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4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4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4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4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4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4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4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4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4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4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4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4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4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4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4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4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4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4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4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4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4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4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4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4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4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4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4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4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4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4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4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4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4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4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4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4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4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4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4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4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4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4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4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4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4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4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4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4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4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4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4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4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4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4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4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4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4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4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4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4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4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4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4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4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4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4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4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4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4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4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4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4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4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4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4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4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4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4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4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4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4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4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4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4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4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4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4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4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4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4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4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4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4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4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4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4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4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4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4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4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4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4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4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4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4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4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4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4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4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4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4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4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4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4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4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4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4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4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4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4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4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4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4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4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4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4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4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4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4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4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4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4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4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4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4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4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4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4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4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4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4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4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4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4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4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4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4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4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4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4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4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4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4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4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4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4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4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4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4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4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4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4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4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4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4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4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4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4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4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4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4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4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4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4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4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4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4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4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4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4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4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4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4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4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4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4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4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4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4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4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4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4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4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4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4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4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4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4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4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4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4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4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4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4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4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4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4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4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4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4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4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4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4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4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4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4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4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4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4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4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4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4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4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4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4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4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4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4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4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4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4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4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4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4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4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4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4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4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4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4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4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4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4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4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4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4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4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4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4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4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4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4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4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4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4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4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4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49"/>
          <p:cNvGrpSpPr/>
          <p:nvPr/>
        </p:nvGrpSpPr>
        <p:grpSpPr>
          <a:xfrm>
            <a:off x="5857556" y="1206552"/>
            <a:ext cx="2590840" cy="1380235"/>
            <a:chOff x="233350" y="949250"/>
            <a:chExt cx="7137300" cy="3802300"/>
          </a:xfrm>
        </p:grpSpPr>
        <p:sp>
          <p:nvSpPr>
            <p:cNvPr id="5420" name="Google Shape;5420;p4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4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4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4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4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4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4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4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4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4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4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4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4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49"/>
          <p:cNvGrpSpPr/>
          <p:nvPr/>
        </p:nvGrpSpPr>
        <p:grpSpPr>
          <a:xfrm>
            <a:off x="7671985" y="3251325"/>
            <a:ext cx="104231" cy="320340"/>
            <a:chOff x="7564426" y="3224343"/>
            <a:chExt cx="119985" cy="368801"/>
          </a:xfrm>
        </p:grpSpPr>
        <p:sp>
          <p:nvSpPr>
            <p:cNvPr id="5472" name="Google Shape;5472;p4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49"/>
          <p:cNvGrpSpPr/>
          <p:nvPr/>
        </p:nvGrpSpPr>
        <p:grpSpPr>
          <a:xfrm>
            <a:off x="7371473" y="3245427"/>
            <a:ext cx="189489" cy="332132"/>
            <a:chOff x="8370831" y="3202002"/>
            <a:chExt cx="218129" cy="382376"/>
          </a:xfrm>
        </p:grpSpPr>
        <p:sp>
          <p:nvSpPr>
            <p:cNvPr id="5475" name="Google Shape;5475;p4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49"/>
          <p:cNvGrpSpPr/>
          <p:nvPr/>
        </p:nvGrpSpPr>
        <p:grpSpPr>
          <a:xfrm>
            <a:off x="8094863" y="3656559"/>
            <a:ext cx="309429" cy="267000"/>
            <a:chOff x="6742064" y="3750480"/>
            <a:chExt cx="399315" cy="344560"/>
          </a:xfrm>
        </p:grpSpPr>
        <p:sp>
          <p:nvSpPr>
            <p:cNvPr id="5478" name="Google Shape;5478;p4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49"/>
          <p:cNvGrpSpPr/>
          <p:nvPr/>
        </p:nvGrpSpPr>
        <p:grpSpPr>
          <a:xfrm>
            <a:off x="7633882" y="4007606"/>
            <a:ext cx="180437" cy="281608"/>
            <a:chOff x="7248525" y="3739696"/>
            <a:chExt cx="230531" cy="359790"/>
          </a:xfrm>
        </p:grpSpPr>
        <p:sp>
          <p:nvSpPr>
            <p:cNvPr id="5481" name="Google Shape;5481;p4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49"/>
          <p:cNvGrpSpPr/>
          <p:nvPr/>
        </p:nvGrpSpPr>
        <p:grpSpPr>
          <a:xfrm>
            <a:off x="7879801" y="3650830"/>
            <a:ext cx="162896" cy="278710"/>
            <a:chOff x="7601242" y="3729267"/>
            <a:chExt cx="222566" cy="380803"/>
          </a:xfrm>
        </p:grpSpPr>
        <p:sp>
          <p:nvSpPr>
            <p:cNvPr id="5484" name="Google Shape;5484;p4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6" name="Google Shape;5486;p49"/>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7" name="Google Shape;5487;p49"/>
          <p:cNvGrpSpPr/>
          <p:nvPr/>
        </p:nvGrpSpPr>
        <p:grpSpPr>
          <a:xfrm>
            <a:off x="7369446" y="3651971"/>
            <a:ext cx="193543" cy="275990"/>
            <a:chOff x="8304647" y="3738687"/>
            <a:chExt cx="225076" cy="320956"/>
          </a:xfrm>
        </p:grpSpPr>
        <p:sp>
          <p:nvSpPr>
            <p:cNvPr id="5488" name="Google Shape;5488;p4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49"/>
          <p:cNvGrpSpPr/>
          <p:nvPr/>
        </p:nvGrpSpPr>
        <p:grpSpPr>
          <a:xfrm>
            <a:off x="7641939" y="3651971"/>
            <a:ext cx="178492" cy="275990"/>
            <a:chOff x="8615101" y="3738687"/>
            <a:chExt cx="207573" cy="320956"/>
          </a:xfrm>
        </p:grpSpPr>
        <p:sp>
          <p:nvSpPr>
            <p:cNvPr id="5492" name="Google Shape;5492;p4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5" name="Google Shape;5495;p49"/>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6" name="Google Shape;5496;p49"/>
          <p:cNvGrpSpPr/>
          <p:nvPr/>
        </p:nvGrpSpPr>
        <p:grpSpPr>
          <a:xfrm>
            <a:off x="6036644" y="3773459"/>
            <a:ext cx="557670" cy="511283"/>
            <a:chOff x="6015419" y="3716859"/>
            <a:chExt cx="557671" cy="511283"/>
          </a:xfrm>
        </p:grpSpPr>
        <p:sp>
          <p:nvSpPr>
            <p:cNvPr id="5497" name="Google Shape;5497;p4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8" name="Google Shape;5498;p49"/>
            <p:cNvGrpSpPr/>
            <p:nvPr/>
          </p:nvGrpSpPr>
          <p:grpSpPr>
            <a:xfrm>
              <a:off x="6036094" y="3716980"/>
              <a:ext cx="529860" cy="510468"/>
              <a:chOff x="6036094" y="3716980"/>
              <a:chExt cx="529860" cy="510468"/>
            </a:xfrm>
          </p:grpSpPr>
          <p:sp>
            <p:nvSpPr>
              <p:cNvPr id="5499" name="Google Shape;5499;p4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9" name="Google Shape;5509;p49"/>
          <p:cNvGrpSpPr/>
          <p:nvPr/>
        </p:nvGrpSpPr>
        <p:grpSpPr>
          <a:xfrm>
            <a:off x="6665529" y="3130228"/>
            <a:ext cx="576302" cy="511871"/>
            <a:chOff x="6644304" y="3073628"/>
            <a:chExt cx="576302" cy="511871"/>
          </a:xfrm>
        </p:grpSpPr>
        <p:sp>
          <p:nvSpPr>
            <p:cNvPr id="5510" name="Google Shape;5510;p4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1" name="Google Shape;5511;p49"/>
            <p:cNvGrpSpPr/>
            <p:nvPr/>
          </p:nvGrpSpPr>
          <p:grpSpPr>
            <a:xfrm>
              <a:off x="6712169" y="3085440"/>
              <a:ext cx="481622" cy="494913"/>
              <a:chOff x="6712169" y="3085440"/>
              <a:chExt cx="481622" cy="494913"/>
            </a:xfrm>
          </p:grpSpPr>
          <p:sp>
            <p:nvSpPr>
              <p:cNvPr id="5512" name="Google Shape;5512;p4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7" name="Google Shape;5517;p4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0" name="Google Shape;5520;p49"/>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1" name="Google Shape;5521;p49"/>
          <p:cNvGrpSpPr/>
          <p:nvPr/>
        </p:nvGrpSpPr>
        <p:grpSpPr>
          <a:xfrm>
            <a:off x="6673379" y="3773223"/>
            <a:ext cx="560631" cy="511352"/>
            <a:chOff x="6652154" y="3716623"/>
            <a:chExt cx="560631" cy="511352"/>
          </a:xfrm>
        </p:grpSpPr>
        <p:sp>
          <p:nvSpPr>
            <p:cNvPr id="5522" name="Google Shape;5522;p4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3" name="Google Shape;5523;p49"/>
            <p:cNvGrpSpPr/>
            <p:nvPr/>
          </p:nvGrpSpPr>
          <p:grpSpPr>
            <a:xfrm>
              <a:off x="6669657" y="3716715"/>
              <a:ext cx="466779" cy="464290"/>
              <a:chOff x="6669657" y="3716715"/>
              <a:chExt cx="466779" cy="464290"/>
            </a:xfrm>
          </p:grpSpPr>
          <p:sp>
            <p:nvSpPr>
              <p:cNvPr id="5524" name="Google Shape;5524;p4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37" name="Google Shape;5537;p49"/>
          <p:cNvGrpSpPr/>
          <p:nvPr/>
        </p:nvGrpSpPr>
        <p:grpSpPr>
          <a:xfrm>
            <a:off x="7867470" y="4054631"/>
            <a:ext cx="187557" cy="187557"/>
            <a:chOff x="8565775" y="671075"/>
            <a:chExt cx="441000" cy="441000"/>
          </a:xfrm>
        </p:grpSpPr>
        <p:sp>
          <p:nvSpPr>
            <p:cNvPr id="5538" name="Google Shape;5538;p4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0" name="Google Shape;5540;p49"/>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9"/>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2" name="Google Shape;5542;p49"/>
          <p:cNvGrpSpPr/>
          <p:nvPr/>
        </p:nvGrpSpPr>
        <p:grpSpPr>
          <a:xfrm>
            <a:off x="6021325" y="3132850"/>
            <a:ext cx="587871" cy="512373"/>
            <a:chOff x="6000100" y="3076250"/>
            <a:chExt cx="587871" cy="512373"/>
          </a:xfrm>
        </p:grpSpPr>
        <p:sp>
          <p:nvSpPr>
            <p:cNvPr id="5543" name="Google Shape;5543;p4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4" name="Google Shape;5544;p49"/>
            <p:cNvGrpSpPr/>
            <p:nvPr/>
          </p:nvGrpSpPr>
          <p:grpSpPr>
            <a:xfrm>
              <a:off x="6031360" y="3076713"/>
              <a:ext cx="539107" cy="480965"/>
              <a:chOff x="6031360" y="3076713"/>
              <a:chExt cx="539107" cy="480965"/>
            </a:xfrm>
          </p:grpSpPr>
          <p:sp>
            <p:nvSpPr>
              <p:cNvPr id="5545" name="Google Shape;5545;p4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2" name="Google Shape;5552;p49"/>
          <p:cNvGrpSpPr/>
          <p:nvPr/>
        </p:nvGrpSpPr>
        <p:grpSpPr>
          <a:xfrm>
            <a:off x="3597785" y="3065882"/>
            <a:ext cx="2241344" cy="1330656"/>
            <a:chOff x="3597785" y="3065882"/>
            <a:chExt cx="2241344" cy="1330656"/>
          </a:xfrm>
        </p:grpSpPr>
        <p:grpSp>
          <p:nvGrpSpPr>
            <p:cNvPr id="5553" name="Google Shape;5553;p49"/>
            <p:cNvGrpSpPr/>
            <p:nvPr/>
          </p:nvGrpSpPr>
          <p:grpSpPr>
            <a:xfrm>
              <a:off x="5296908" y="3937355"/>
              <a:ext cx="143198" cy="32380"/>
              <a:chOff x="5296908" y="3937355"/>
              <a:chExt cx="143198" cy="32380"/>
            </a:xfrm>
          </p:grpSpPr>
          <p:sp>
            <p:nvSpPr>
              <p:cNvPr id="5554" name="Google Shape;5554;p49"/>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5" name="Google Shape;5555;p49"/>
              <p:cNvGrpSpPr/>
              <p:nvPr/>
            </p:nvGrpSpPr>
            <p:grpSpPr>
              <a:xfrm>
                <a:off x="5402331" y="3937355"/>
                <a:ext cx="37776" cy="32380"/>
                <a:chOff x="5402331" y="3937355"/>
                <a:chExt cx="37776" cy="32380"/>
              </a:xfrm>
            </p:grpSpPr>
            <p:sp>
              <p:nvSpPr>
                <p:cNvPr id="5556" name="Google Shape;5556;p49"/>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49"/>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49"/>
              <p:cNvGrpSpPr/>
              <p:nvPr/>
            </p:nvGrpSpPr>
            <p:grpSpPr>
              <a:xfrm>
                <a:off x="5296908" y="3937355"/>
                <a:ext cx="37783" cy="32380"/>
                <a:chOff x="5296908" y="3937355"/>
                <a:chExt cx="37783" cy="32380"/>
              </a:xfrm>
            </p:grpSpPr>
            <p:sp>
              <p:nvSpPr>
                <p:cNvPr id="5559" name="Google Shape;5559;p49"/>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9"/>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1" name="Google Shape;5561;p49"/>
            <p:cNvGrpSpPr/>
            <p:nvPr/>
          </p:nvGrpSpPr>
          <p:grpSpPr>
            <a:xfrm>
              <a:off x="4724163" y="3119631"/>
              <a:ext cx="120838" cy="84218"/>
              <a:chOff x="4724163" y="3119631"/>
              <a:chExt cx="120838" cy="84218"/>
            </a:xfrm>
          </p:grpSpPr>
          <p:grpSp>
            <p:nvGrpSpPr>
              <p:cNvPr id="5562" name="Google Shape;5562;p49"/>
              <p:cNvGrpSpPr/>
              <p:nvPr/>
            </p:nvGrpSpPr>
            <p:grpSpPr>
              <a:xfrm>
                <a:off x="4746712" y="3132773"/>
                <a:ext cx="86869" cy="56424"/>
                <a:chOff x="4746712" y="3132773"/>
                <a:chExt cx="86869" cy="56424"/>
              </a:xfrm>
            </p:grpSpPr>
            <p:sp>
              <p:nvSpPr>
                <p:cNvPr id="5563" name="Google Shape;5563;p49"/>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9"/>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49"/>
              <p:cNvGrpSpPr/>
              <p:nvPr/>
            </p:nvGrpSpPr>
            <p:grpSpPr>
              <a:xfrm>
                <a:off x="4773634" y="3143336"/>
                <a:ext cx="37776" cy="32451"/>
                <a:chOff x="4773634" y="3143336"/>
                <a:chExt cx="37776" cy="32451"/>
              </a:xfrm>
            </p:grpSpPr>
            <p:sp>
              <p:nvSpPr>
                <p:cNvPr id="5566" name="Google Shape;5566;p49"/>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9"/>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49"/>
              <p:cNvGrpSpPr/>
              <p:nvPr/>
            </p:nvGrpSpPr>
            <p:grpSpPr>
              <a:xfrm>
                <a:off x="4724163" y="3131248"/>
                <a:ext cx="37776" cy="32459"/>
                <a:chOff x="4724163" y="3131248"/>
                <a:chExt cx="37776" cy="32459"/>
              </a:xfrm>
            </p:grpSpPr>
            <p:sp>
              <p:nvSpPr>
                <p:cNvPr id="5569" name="Google Shape;5569;p49"/>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9"/>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49"/>
              <p:cNvGrpSpPr/>
              <p:nvPr/>
            </p:nvGrpSpPr>
            <p:grpSpPr>
              <a:xfrm>
                <a:off x="4755081" y="3176054"/>
                <a:ext cx="32357" cy="27795"/>
                <a:chOff x="4755081" y="3176054"/>
                <a:chExt cx="32357" cy="27795"/>
              </a:xfrm>
            </p:grpSpPr>
            <p:sp>
              <p:nvSpPr>
                <p:cNvPr id="5572" name="Google Shape;5572;p49"/>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9"/>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49"/>
              <p:cNvGrpSpPr/>
              <p:nvPr/>
            </p:nvGrpSpPr>
            <p:grpSpPr>
              <a:xfrm>
                <a:off x="4812550" y="3119631"/>
                <a:ext cx="32451" cy="27803"/>
                <a:chOff x="4812550" y="3119631"/>
                <a:chExt cx="32451" cy="27803"/>
              </a:xfrm>
            </p:grpSpPr>
            <p:sp>
              <p:nvSpPr>
                <p:cNvPr id="5575" name="Google Shape;5575;p49"/>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9"/>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7" name="Google Shape;5577;p49"/>
            <p:cNvGrpSpPr/>
            <p:nvPr/>
          </p:nvGrpSpPr>
          <p:grpSpPr>
            <a:xfrm>
              <a:off x="5382826" y="4027197"/>
              <a:ext cx="268967" cy="250422"/>
              <a:chOff x="5382826" y="4027197"/>
              <a:chExt cx="268967" cy="250422"/>
            </a:xfrm>
          </p:grpSpPr>
          <p:grpSp>
            <p:nvGrpSpPr>
              <p:cNvPr id="5578" name="Google Shape;5578;p49"/>
              <p:cNvGrpSpPr/>
              <p:nvPr/>
            </p:nvGrpSpPr>
            <p:grpSpPr>
              <a:xfrm>
                <a:off x="5405280" y="4042510"/>
                <a:ext cx="237570" cy="218647"/>
                <a:chOff x="5405280" y="4042510"/>
                <a:chExt cx="237570" cy="218647"/>
              </a:xfrm>
            </p:grpSpPr>
            <p:sp>
              <p:nvSpPr>
                <p:cNvPr id="5579" name="Google Shape;5579;p49"/>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9"/>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9"/>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9"/>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9"/>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9"/>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49"/>
              <p:cNvGrpSpPr/>
              <p:nvPr/>
            </p:nvGrpSpPr>
            <p:grpSpPr>
              <a:xfrm>
                <a:off x="5382826" y="4125549"/>
                <a:ext cx="37776" cy="32380"/>
                <a:chOff x="5382826" y="4125549"/>
                <a:chExt cx="37776" cy="32380"/>
              </a:xfrm>
            </p:grpSpPr>
            <p:sp>
              <p:nvSpPr>
                <p:cNvPr id="5586" name="Google Shape;5586;p49"/>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9"/>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49"/>
              <p:cNvGrpSpPr/>
              <p:nvPr/>
            </p:nvGrpSpPr>
            <p:grpSpPr>
              <a:xfrm>
                <a:off x="5475680" y="4195587"/>
                <a:ext cx="37783" cy="32364"/>
                <a:chOff x="5475680" y="4195587"/>
                <a:chExt cx="37783" cy="32364"/>
              </a:xfrm>
            </p:grpSpPr>
            <p:sp>
              <p:nvSpPr>
                <p:cNvPr id="5589" name="Google Shape;5589;p49"/>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9"/>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49"/>
              <p:cNvGrpSpPr/>
              <p:nvPr/>
            </p:nvGrpSpPr>
            <p:grpSpPr>
              <a:xfrm>
                <a:off x="5532575" y="4027197"/>
                <a:ext cx="33308" cy="32262"/>
                <a:chOff x="5532575" y="4027197"/>
                <a:chExt cx="33308" cy="32262"/>
              </a:xfrm>
            </p:grpSpPr>
            <p:sp>
              <p:nvSpPr>
                <p:cNvPr id="5592" name="Google Shape;5592;p49"/>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9"/>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49"/>
              <p:cNvGrpSpPr/>
              <p:nvPr/>
            </p:nvGrpSpPr>
            <p:grpSpPr>
              <a:xfrm>
                <a:off x="5590706" y="4245348"/>
                <a:ext cx="33497" cy="32270"/>
                <a:chOff x="5590706" y="4245348"/>
                <a:chExt cx="33497" cy="32270"/>
              </a:xfrm>
            </p:grpSpPr>
            <p:sp>
              <p:nvSpPr>
                <p:cNvPr id="5595" name="Google Shape;5595;p49"/>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9"/>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7" name="Google Shape;5597;p49"/>
              <p:cNvGrpSpPr/>
              <p:nvPr/>
            </p:nvGrpSpPr>
            <p:grpSpPr>
              <a:xfrm>
                <a:off x="5618681" y="4109677"/>
                <a:ext cx="33112" cy="32357"/>
                <a:chOff x="5618681" y="4109677"/>
                <a:chExt cx="33112" cy="32357"/>
              </a:xfrm>
            </p:grpSpPr>
            <p:sp>
              <p:nvSpPr>
                <p:cNvPr id="5598" name="Google Shape;5598;p49"/>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9"/>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49"/>
              <p:cNvGrpSpPr/>
              <p:nvPr/>
            </p:nvGrpSpPr>
            <p:grpSpPr>
              <a:xfrm>
                <a:off x="5479298" y="4128262"/>
                <a:ext cx="31405" cy="26906"/>
                <a:chOff x="5479298" y="4128262"/>
                <a:chExt cx="31405" cy="26906"/>
              </a:xfrm>
            </p:grpSpPr>
            <p:sp>
              <p:nvSpPr>
                <p:cNvPr id="5601" name="Google Shape;5601;p49"/>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9"/>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49"/>
              <p:cNvGrpSpPr/>
              <p:nvPr/>
            </p:nvGrpSpPr>
            <p:grpSpPr>
              <a:xfrm>
                <a:off x="5582903" y="4180116"/>
                <a:ext cx="31499" cy="26898"/>
                <a:chOff x="5582903" y="4180116"/>
                <a:chExt cx="31499" cy="26898"/>
              </a:xfrm>
            </p:grpSpPr>
            <p:sp>
              <p:nvSpPr>
                <p:cNvPr id="5604" name="Google Shape;5604;p49"/>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9"/>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6" name="Google Shape;5606;p49"/>
            <p:cNvGrpSpPr/>
            <p:nvPr/>
          </p:nvGrpSpPr>
          <p:grpSpPr>
            <a:xfrm>
              <a:off x="3977681" y="3230323"/>
              <a:ext cx="94584" cy="84085"/>
              <a:chOff x="3977681" y="3230323"/>
              <a:chExt cx="94584" cy="84085"/>
            </a:xfrm>
          </p:grpSpPr>
          <p:grpSp>
            <p:nvGrpSpPr>
              <p:cNvPr id="5607" name="Google Shape;5607;p49"/>
              <p:cNvGrpSpPr/>
              <p:nvPr/>
            </p:nvGrpSpPr>
            <p:grpSpPr>
              <a:xfrm>
                <a:off x="4000135" y="3243041"/>
                <a:ext cx="59570" cy="57186"/>
                <a:chOff x="4000135" y="3243041"/>
                <a:chExt cx="59570" cy="57186"/>
              </a:xfrm>
            </p:grpSpPr>
            <p:sp>
              <p:nvSpPr>
                <p:cNvPr id="5608" name="Google Shape;5608;p49"/>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9"/>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9"/>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49"/>
              <p:cNvGrpSpPr/>
              <p:nvPr/>
            </p:nvGrpSpPr>
            <p:grpSpPr>
              <a:xfrm>
                <a:off x="3977681" y="3245872"/>
                <a:ext cx="37783" cy="32380"/>
                <a:chOff x="3977681" y="3245872"/>
                <a:chExt cx="37783" cy="32380"/>
              </a:xfrm>
            </p:grpSpPr>
            <p:sp>
              <p:nvSpPr>
                <p:cNvPr id="5612" name="Google Shape;5612;p49"/>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9"/>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49"/>
              <p:cNvGrpSpPr/>
              <p:nvPr/>
            </p:nvGrpSpPr>
            <p:grpSpPr>
              <a:xfrm>
                <a:off x="4040860" y="3262672"/>
                <a:ext cx="31405" cy="27001"/>
                <a:chOff x="4040860" y="3262672"/>
                <a:chExt cx="31405" cy="27001"/>
              </a:xfrm>
            </p:grpSpPr>
            <p:sp>
              <p:nvSpPr>
                <p:cNvPr id="5615" name="Google Shape;5615;p49"/>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9"/>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49"/>
              <p:cNvGrpSpPr/>
              <p:nvPr/>
            </p:nvGrpSpPr>
            <p:grpSpPr>
              <a:xfrm>
                <a:off x="4021072" y="3230323"/>
                <a:ext cx="31397" cy="26906"/>
                <a:chOff x="4021072" y="3230323"/>
                <a:chExt cx="31397" cy="26906"/>
              </a:xfrm>
            </p:grpSpPr>
            <p:sp>
              <p:nvSpPr>
                <p:cNvPr id="5618" name="Google Shape;5618;p49"/>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9"/>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49"/>
              <p:cNvGrpSpPr/>
              <p:nvPr/>
            </p:nvGrpSpPr>
            <p:grpSpPr>
              <a:xfrm>
                <a:off x="4001472" y="3287462"/>
                <a:ext cx="31499" cy="26945"/>
                <a:chOff x="4001472" y="3287462"/>
                <a:chExt cx="31499" cy="26945"/>
              </a:xfrm>
            </p:grpSpPr>
            <p:sp>
              <p:nvSpPr>
                <p:cNvPr id="5621" name="Google Shape;5621;p49"/>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9"/>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23" name="Google Shape;5623;p49"/>
            <p:cNvGrpSpPr/>
            <p:nvPr/>
          </p:nvGrpSpPr>
          <p:grpSpPr>
            <a:xfrm>
              <a:off x="4084715" y="3258865"/>
              <a:ext cx="184961" cy="137268"/>
              <a:chOff x="4084715" y="3258865"/>
              <a:chExt cx="184961" cy="137268"/>
            </a:xfrm>
          </p:grpSpPr>
          <p:grpSp>
            <p:nvGrpSpPr>
              <p:cNvPr id="5624" name="Google Shape;5624;p49"/>
              <p:cNvGrpSpPr/>
              <p:nvPr/>
            </p:nvGrpSpPr>
            <p:grpSpPr>
              <a:xfrm>
                <a:off x="4107453" y="3271583"/>
                <a:ext cx="153470" cy="110275"/>
                <a:chOff x="4107453" y="3271583"/>
                <a:chExt cx="153470" cy="110275"/>
              </a:xfrm>
            </p:grpSpPr>
            <p:sp>
              <p:nvSpPr>
                <p:cNvPr id="5625" name="Google Shape;5625;p49"/>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9"/>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9"/>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9"/>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49"/>
              <p:cNvGrpSpPr/>
              <p:nvPr/>
            </p:nvGrpSpPr>
            <p:grpSpPr>
              <a:xfrm>
                <a:off x="4136947" y="3258865"/>
                <a:ext cx="31499" cy="27001"/>
                <a:chOff x="4136947" y="3258865"/>
                <a:chExt cx="31499" cy="27001"/>
              </a:xfrm>
            </p:grpSpPr>
            <p:sp>
              <p:nvSpPr>
                <p:cNvPr id="5630" name="Google Shape;5630;p49"/>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9"/>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49"/>
              <p:cNvGrpSpPr/>
              <p:nvPr/>
            </p:nvGrpSpPr>
            <p:grpSpPr>
              <a:xfrm>
                <a:off x="4084715" y="3266478"/>
                <a:ext cx="31468" cy="26898"/>
                <a:chOff x="4084715" y="3266478"/>
                <a:chExt cx="31468" cy="26898"/>
              </a:xfrm>
            </p:grpSpPr>
            <p:sp>
              <p:nvSpPr>
                <p:cNvPr id="5633" name="Google Shape;5633;p49"/>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9"/>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5" name="Google Shape;5635;p49"/>
              <p:cNvGrpSpPr/>
              <p:nvPr/>
            </p:nvGrpSpPr>
            <p:grpSpPr>
              <a:xfrm>
                <a:off x="4159213" y="3279849"/>
                <a:ext cx="31405" cy="26945"/>
                <a:chOff x="4159213" y="3279849"/>
                <a:chExt cx="31405" cy="26945"/>
              </a:xfrm>
            </p:grpSpPr>
            <p:sp>
              <p:nvSpPr>
                <p:cNvPr id="5636" name="Google Shape;5636;p49"/>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9"/>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49"/>
              <p:cNvGrpSpPr/>
              <p:nvPr/>
            </p:nvGrpSpPr>
            <p:grpSpPr>
              <a:xfrm>
                <a:off x="4201550" y="3266502"/>
                <a:ext cx="31405" cy="26883"/>
                <a:chOff x="4201550" y="3266502"/>
                <a:chExt cx="31405" cy="26883"/>
              </a:xfrm>
            </p:grpSpPr>
            <p:sp>
              <p:nvSpPr>
                <p:cNvPr id="5639" name="Google Shape;5639;p49"/>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9"/>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49"/>
              <p:cNvGrpSpPr/>
              <p:nvPr/>
            </p:nvGrpSpPr>
            <p:grpSpPr>
              <a:xfrm>
                <a:off x="4201550" y="3338278"/>
                <a:ext cx="31405" cy="26930"/>
                <a:chOff x="4201550" y="3338278"/>
                <a:chExt cx="31405" cy="26930"/>
              </a:xfrm>
            </p:grpSpPr>
            <p:sp>
              <p:nvSpPr>
                <p:cNvPr id="5642" name="Google Shape;5642;p49"/>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9"/>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49"/>
              <p:cNvGrpSpPr/>
              <p:nvPr/>
            </p:nvGrpSpPr>
            <p:grpSpPr>
              <a:xfrm>
                <a:off x="4238272" y="3369132"/>
                <a:ext cx="31405" cy="27001"/>
                <a:chOff x="4238272" y="3369132"/>
                <a:chExt cx="31405" cy="27001"/>
              </a:xfrm>
            </p:grpSpPr>
            <p:sp>
              <p:nvSpPr>
                <p:cNvPr id="5645" name="Google Shape;5645;p49"/>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9"/>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47" name="Google Shape;5647;p49"/>
            <p:cNvGrpSpPr/>
            <p:nvPr/>
          </p:nvGrpSpPr>
          <p:grpSpPr>
            <a:xfrm>
              <a:off x="4068639" y="3200169"/>
              <a:ext cx="77643" cy="37272"/>
              <a:chOff x="4068639" y="3200169"/>
              <a:chExt cx="77643" cy="37272"/>
            </a:xfrm>
          </p:grpSpPr>
          <p:sp>
            <p:nvSpPr>
              <p:cNvPr id="5648" name="Google Shape;5648;p49"/>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9" name="Google Shape;5649;p49"/>
              <p:cNvGrpSpPr/>
              <p:nvPr/>
            </p:nvGrpSpPr>
            <p:grpSpPr>
              <a:xfrm>
                <a:off x="4114878" y="3200169"/>
                <a:ext cx="31405" cy="26993"/>
                <a:chOff x="4114878" y="3200169"/>
                <a:chExt cx="31405" cy="26993"/>
              </a:xfrm>
            </p:grpSpPr>
            <p:sp>
              <p:nvSpPr>
                <p:cNvPr id="5650" name="Google Shape;5650;p49"/>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9"/>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49"/>
              <p:cNvGrpSpPr/>
              <p:nvPr/>
            </p:nvGrpSpPr>
            <p:grpSpPr>
              <a:xfrm>
                <a:off x="4068639" y="3210535"/>
                <a:ext cx="31499" cy="26906"/>
                <a:chOff x="4068639" y="3210535"/>
                <a:chExt cx="31499" cy="26906"/>
              </a:xfrm>
            </p:grpSpPr>
            <p:sp>
              <p:nvSpPr>
                <p:cNvPr id="5653" name="Google Shape;5653;p49"/>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9"/>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5" name="Google Shape;5655;p49"/>
            <p:cNvGrpSpPr/>
            <p:nvPr/>
          </p:nvGrpSpPr>
          <p:grpSpPr>
            <a:xfrm>
              <a:off x="3869702" y="3066935"/>
              <a:ext cx="382664" cy="190294"/>
              <a:chOff x="3869702" y="3066935"/>
              <a:chExt cx="382664" cy="190294"/>
            </a:xfrm>
          </p:grpSpPr>
          <p:grpSp>
            <p:nvGrpSpPr>
              <p:cNvPr id="5656" name="Google Shape;5656;p49"/>
              <p:cNvGrpSpPr/>
              <p:nvPr/>
            </p:nvGrpSpPr>
            <p:grpSpPr>
              <a:xfrm>
                <a:off x="3888633" y="3082351"/>
                <a:ext cx="351172" cy="160698"/>
                <a:chOff x="3888633" y="3082351"/>
                <a:chExt cx="351172" cy="160698"/>
              </a:xfrm>
            </p:grpSpPr>
            <p:sp>
              <p:nvSpPr>
                <p:cNvPr id="5657" name="Google Shape;5657;p49"/>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9"/>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9"/>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9"/>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9"/>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9"/>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49"/>
              <p:cNvGrpSpPr/>
              <p:nvPr/>
            </p:nvGrpSpPr>
            <p:grpSpPr>
              <a:xfrm>
                <a:off x="4143703" y="3066935"/>
                <a:ext cx="37783" cy="32357"/>
                <a:chOff x="4143703" y="3066935"/>
                <a:chExt cx="37783" cy="32357"/>
              </a:xfrm>
            </p:grpSpPr>
            <p:sp>
              <p:nvSpPr>
                <p:cNvPr id="5664" name="Google Shape;5664;p49"/>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9"/>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49"/>
              <p:cNvGrpSpPr/>
              <p:nvPr/>
            </p:nvGrpSpPr>
            <p:grpSpPr>
              <a:xfrm>
                <a:off x="4044565" y="3103563"/>
                <a:ext cx="37783" cy="32451"/>
                <a:chOff x="4044565" y="3103563"/>
                <a:chExt cx="37783" cy="32451"/>
              </a:xfrm>
            </p:grpSpPr>
            <p:sp>
              <p:nvSpPr>
                <p:cNvPr id="5667" name="Google Shape;5667;p49"/>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9"/>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49"/>
              <p:cNvGrpSpPr/>
              <p:nvPr/>
            </p:nvGrpSpPr>
            <p:grpSpPr>
              <a:xfrm>
                <a:off x="4017454" y="3188237"/>
                <a:ext cx="37776" cy="32357"/>
                <a:chOff x="4017454" y="3188237"/>
                <a:chExt cx="37776" cy="32357"/>
              </a:xfrm>
            </p:grpSpPr>
            <p:sp>
              <p:nvSpPr>
                <p:cNvPr id="5670" name="Google Shape;5670;p49"/>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9"/>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49"/>
              <p:cNvGrpSpPr/>
              <p:nvPr/>
            </p:nvGrpSpPr>
            <p:grpSpPr>
              <a:xfrm>
                <a:off x="3921548" y="3157509"/>
                <a:ext cx="37783" cy="32357"/>
                <a:chOff x="3921548" y="3157509"/>
                <a:chExt cx="37783" cy="32357"/>
              </a:xfrm>
            </p:grpSpPr>
            <p:sp>
              <p:nvSpPr>
                <p:cNvPr id="5673" name="Google Shape;5673;p49"/>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9"/>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49"/>
              <p:cNvGrpSpPr/>
              <p:nvPr/>
            </p:nvGrpSpPr>
            <p:grpSpPr>
              <a:xfrm>
                <a:off x="3939056" y="3211620"/>
                <a:ext cx="37783" cy="32380"/>
                <a:chOff x="3939056" y="3211620"/>
                <a:chExt cx="37783" cy="32380"/>
              </a:xfrm>
            </p:grpSpPr>
            <p:sp>
              <p:nvSpPr>
                <p:cNvPr id="5676" name="Google Shape;5676;p49"/>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9"/>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49"/>
              <p:cNvGrpSpPr/>
              <p:nvPr/>
            </p:nvGrpSpPr>
            <p:grpSpPr>
              <a:xfrm>
                <a:off x="4176240" y="3136965"/>
                <a:ext cx="31405" cy="26930"/>
                <a:chOff x="4176240" y="3136965"/>
                <a:chExt cx="31405" cy="26930"/>
              </a:xfrm>
            </p:grpSpPr>
            <p:sp>
              <p:nvSpPr>
                <p:cNvPr id="5679" name="Google Shape;5679;p49"/>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9"/>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49"/>
              <p:cNvGrpSpPr/>
              <p:nvPr/>
            </p:nvGrpSpPr>
            <p:grpSpPr>
              <a:xfrm>
                <a:off x="4133148" y="3152593"/>
                <a:ext cx="31499" cy="27001"/>
                <a:chOff x="4133148" y="3152593"/>
                <a:chExt cx="31499" cy="27001"/>
              </a:xfrm>
            </p:grpSpPr>
            <p:sp>
              <p:nvSpPr>
                <p:cNvPr id="5682" name="Google Shape;5682;p49"/>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9"/>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49"/>
              <p:cNvGrpSpPr/>
              <p:nvPr/>
            </p:nvGrpSpPr>
            <p:grpSpPr>
              <a:xfrm>
                <a:off x="4220866" y="3073534"/>
                <a:ext cx="31499" cy="26898"/>
                <a:chOff x="4220866" y="3073534"/>
                <a:chExt cx="31499" cy="26898"/>
              </a:xfrm>
            </p:grpSpPr>
            <p:sp>
              <p:nvSpPr>
                <p:cNvPr id="5685" name="Google Shape;5685;p49"/>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9"/>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49"/>
              <p:cNvGrpSpPr/>
              <p:nvPr/>
            </p:nvGrpSpPr>
            <p:grpSpPr>
              <a:xfrm>
                <a:off x="3869702" y="3230323"/>
                <a:ext cx="31499" cy="26906"/>
                <a:chOff x="3869702" y="3230323"/>
                <a:chExt cx="31499" cy="26906"/>
              </a:xfrm>
            </p:grpSpPr>
            <p:sp>
              <p:nvSpPr>
                <p:cNvPr id="5688" name="Google Shape;5688;p49"/>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9"/>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90" name="Google Shape;5690;p49"/>
            <p:cNvGrpSpPr/>
            <p:nvPr/>
          </p:nvGrpSpPr>
          <p:grpSpPr>
            <a:xfrm>
              <a:off x="4271383" y="3065882"/>
              <a:ext cx="304556" cy="341663"/>
              <a:chOff x="4271383" y="3065882"/>
              <a:chExt cx="304556" cy="341663"/>
            </a:xfrm>
          </p:grpSpPr>
          <p:grpSp>
            <p:nvGrpSpPr>
              <p:cNvPr id="5691" name="Google Shape;5691;p49"/>
              <p:cNvGrpSpPr/>
              <p:nvPr/>
            </p:nvGrpSpPr>
            <p:grpSpPr>
              <a:xfrm>
                <a:off x="4293838" y="3078639"/>
                <a:ext cx="269353" cy="311973"/>
                <a:chOff x="4293838" y="3078639"/>
                <a:chExt cx="269353" cy="311973"/>
              </a:xfrm>
            </p:grpSpPr>
            <p:sp>
              <p:nvSpPr>
                <p:cNvPr id="5692" name="Google Shape;5692;p49"/>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9"/>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9"/>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9"/>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9"/>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9"/>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9"/>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9"/>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9"/>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9"/>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9"/>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9"/>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9"/>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9"/>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9"/>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9"/>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9"/>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49"/>
              <p:cNvGrpSpPr/>
              <p:nvPr/>
            </p:nvGrpSpPr>
            <p:grpSpPr>
              <a:xfrm>
                <a:off x="4538164" y="3342061"/>
                <a:ext cx="37776" cy="32380"/>
                <a:chOff x="4538164" y="3342061"/>
                <a:chExt cx="37776" cy="32380"/>
              </a:xfrm>
            </p:grpSpPr>
            <p:sp>
              <p:nvSpPr>
                <p:cNvPr id="5710" name="Google Shape;5710;p49"/>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9"/>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49"/>
              <p:cNvGrpSpPr/>
              <p:nvPr/>
            </p:nvGrpSpPr>
            <p:grpSpPr>
              <a:xfrm>
                <a:off x="4271383" y="3194742"/>
                <a:ext cx="37783" cy="32420"/>
                <a:chOff x="4271383" y="3194742"/>
                <a:chExt cx="37783" cy="32420"/>
              </a:xfrm>
            </p:grpSpPr>
            <p:sp>
              <p:nvSpPr>
                <p:cNvPr id="5713" name="Google Shape;5713;p49"/>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9"/>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49"/>
              <p:cNvGrpSpPr/>
              <p:nvPr/>
            </p:nvGrpSpPr>
            <p:grpSpPr>
              <a:xfrm>
                <a:off x="4284416" y="3084058"/>
                <a:ext cx="37783" cy="32357"/>
                <a:chOff x="4284416" y="3084058"/>
                <a:chExt cx="37783" cy="32357"/>
              </a:xfrm>
            </p:grpSpPr>
            <p:sp>
              <p:nvSpPr>
                <p:cNvPr id="5716" name="Google Shape;5716;p49"/>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49"/>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49"/>
              <p:cNvGrpSpPr/>
              <p:nvPr/>
            </p:nvGrpSpPr>
            <p:grpSpPr>
              <a:xfrm>
                <a:off x="4478697" y="3297561"/>
                <a:ext cx="37776" cy="32451"/>
                <a:chOff x="4478697" y="3297561"/>
                <a:chExt cx="37776" cy="32451"/>
              </a:xfrm>
            </p:grpSpPr>
            <p:sp>
              <p:nvSpPr>
                <p:cNvPr id="5719" name="Google Shape;5719;p49"/>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9"/>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49"/>
              <p:cNvGrpSpPr/>
              <p:nvPr/>
            </p:nvGrpSpPr>
            <p:grpSpPr>
              <a:xfrm>
                <a:off x="4411813" y="3331711"/>
                <a:ext cx="37776" cy="32451"/>
                <a:chOff x="4411813" y="3331711"/>
                <a:chExt cx="37776" cy="32451"/>
              </a:xfrm>
            </p:grpSpPr>
            <p:sp>
              <p:nvSpPr>
                <p:cNvPr id="5722" name="Google Shape;5722;p49"/>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9"/>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49"/>
              <p:cNvGrpSpPr/>
              <p:nvPr/>
            </p:nvGrpSpPr>
            <p:grpSpPr>
              <a:xfrm>
                <a:off x="4337984" y="3375188"/>
                <a:ext cx="37776" cy="32357"/>
                <a:chOff x="4337984" y="3375188"/>
                <a:chExt cx="37776" cy="32357"/>
              </a:xfrm>
            </p:grpSpPr>
            <p:sp>
              <p:nvSpPr>
                <p:cNvPr id="5725" name="Google Shape;5725;p49"/>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9"/>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49"/>
              <p:cNvGrpSpPr/>
              <p:nvPr/>
            </p:nvGrpSpPr>
            <p:grpSpPr>
              <a:xfrm>
                <a:off x="4494867" y="3090530"/>
                <a:ext cx="37878" cy="32451"/>
                <a:chOff x="4494867" y="3090530"/>
                <a:chExt cx="37878" cy="32451"/>
              </a:xfrm>
            </p:grpSpPr>
            <p:sp>
              <p:nvSpPr>
                <p:cNvPr id="5728" name="Google Shape;5728;p49"/>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9"/>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0" name="Google Shape;5730;p49"/>
              <p:cNvGrpSpPr/>
              <p:nvPr/>
            </p:nvGrpSpPr>
            <p:grpSpPr>
              <a:xfrm>
                <a:off x="4525124" y="3207774"/>
                <a:ext cx="37783" cy="32420"/>
                <a:chOff x="4525124" y="3207774"/>
                <a:chExt cx="37783" cy="32420"/>
              </a:xfrm>
            </p:grpSpPr>
            <p:sp>
              <p:nvSpPr>
                <p:cNvPr id="5731" name="Google Shape;5731;p49"/>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9"/>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3" name="Google Shape;5733;p49"/>
              <p:cNvGrpSpPr/>
              <p:nvPr/>
            </p:nvGrpSpPr>
            <p:grpSpPr>
              <a:xfrm>
                <a:off x="4440544" y="3176479"/>
                <a:ext cx="31499" cy="26898"/>
                <a:chOff x="4440544" y="3176479"/>
                <a:chExt cx="31499" cy="26898"/>
              </a:xfrm>
            </p:grpSpPr>
            <p:sp>
              <p:nvSpPr>
                <p:cNvPr id="5734" name="Google Shape;5734;p49"/>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9"/>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49"/>
              <p:cNvGrpSpPr/>
              <p:nvPr/>
            </p:nvGrpSpPr>
            <p:grpSpPr>
              <a:xfrm>
                <a:off x="4350545" y="3156400"/>
                <a:ext cx="31405" cy="27001"/>
                <a:chOff x="4350545" y="3156400"/>
                <a:chExt cx="31405" cy="27001"/>
              </a:xfrm>
            </p:grpSpPr>
            <p:sp>
              <p:nvSpPr>
                <p:cNvPr id="5737" name="Google Shape;5737;p49"/>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9"/>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49"/>
              <p:cNvGrpSpPr/>
              <p:nvPr/>
            </p:nvGrpSpPr>
            <p:grpSpPr>
              <a:xfrm>
                <a:off x="4376703" y="3255058"/>
                <a:ext cx="31405" cy="27001"/>
                <a:chOff x="4376703" y="3255058"/>
                <a:chExt cx="31405" cy="27001"/>
              </a:xfrm>
            </p:grpSpPr>
            <p:sp>
              <p:nvSpPr>
                <p:cNvPr id="5740" name="Google Shape;5740;p49"/>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9"/>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49"/>
              <p:cNvGrpSpPr/>
              <p:nvPr/>
            </p:nvGrpSpPr>
            <p:grpSpPr>
              <a:xfrm>
                <a:off x="4331322" y="3283656"/>
                <a:ext cx="31405" cy="26945"/>
                <a:chOff x="4331322" y="3283656"/>
                <a:chExt cx="31405" cy="26945"/>
              </a:xfrm>
            </p:grpSpPr>
            <p:sp>
              <p:nvSpPr>
                <p:cNvPr id="5743" name="Google Shape;5743;p49"/>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9"/>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49"/>
              <p:cNvGrpSpPr/>
              <p:nvPr/>
            </p:nvGrpSpPr>
            <p:grpSpPr>
              <a:xfrm>
                <a:off x="4380510" y="3065882"/>
                <a:ext cx="31405" cy="26938"/>
                <a:chOff x="4380510" y="3065882"/>
                <a:chExt cx="31405" cy="26938"/>
              </a:xfrm>
            </p:grpSpPr>
            <p:sp>
              <p:nvSpPr>
                <p:cNvPr id="5746" name="Google Shape;5746;p49"/>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49"/>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48" name="Google Shape;5748;p49"/>
            <p:cNvGrpSpPr/>
            <p:nvPr/>
          </p:nvGrpSpPr>
          <p:grpSpPr>
            <a:xfrm>
              <a:off x="4558998" y="3188237"/>
              <a:ext cx="1280131" cy="1052746"/>
              <a:chOff x="4558998" y="3188237"/>
              <a:chExt cx="1280131" cy="1052746"/>
            </a:xfrm>
          </p:grpSpPr>
          <p:sp>
            <p:nvSpPr>
              <p:cNvPr id="5749" name="Google Shape;5749;p49"/>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0" name="Google Shape;5750;p49"/>
              <p:cNvGrpSpPr/>
              <p:nvPr/>
            </p:nvGrpSpPr>
            <p:grpSpPr>
              <a:xfrm>
                <a:off x="4579164" y="3203653"/>
                <a:ext cx="1244833" cy="1020397"/>
                <a:chOff x="4579164" y="3203653"/>
                <a:chExt cx="1244833" cy="1020397"/>
              </a:xfrm>
            </p:grpSpPr>
            <p:sp>
              <p:nvSpPr>
                <p:cNvPr id="5751" name="Google Shape;5751;p49"/>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9"/>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3" name="Google Shape;5753;p49"/>
                <p:cNvGrpSpPr/>
                <p:nvPr/>
              </p:nvGrpSpPr>
              <p:grpSpPr>
                <a:xfrm>
                  <a:off x="4579164" y="3203653"/>
                  <a:ext cx="1244833" cy="1020397"/>
                  <a:chOff x="4579164" y="3203653"/>
                  <a:chExt cx="1244833" cy="1020397"/>
                </a:xfrm>
              </p:grpSpPr>
              <p:sp>
                <p:nvSpPr>
                  <p:cNvPr id="5754" name="Google Shape;5754;p49"/>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9"/>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6" name="Google Shape;5756;p49"/>
                  <p:cNvGrpSpPr/>
                  <p:nvPr/>
                </p:nvGrpSpPr>
                <p:grpSpPr>
                  <a:xfrm>
                    <a:off x="4579164" y="3203653"/>
                    <a:ext cx="1244833" cy="1020397"/>
                    <a:chOff x="4579164" y="3203653"/>
                    <a:chExt cx="1244833" cy="1020397"/>
                  </a:xfrm>
                </p:grpSpPr>
                <p:sp>
                  <p:nvSpPr>
                    <p:cNvPr id="5757" name="Google Shape;5757;p49"/>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9"/>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49"/>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9"/>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9"/>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9"/>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9"/>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9"/>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5" name="Google Shape;5765;p49"/>
                    <p:cNvGrpSpPr/>
                    <p:nvPr/>
                  </p:nvGrpSpPr>
                  <p:grpSpPr>
                    <a:xfrm>
                      <a:off x="4579164" y="3203653"/>
                      <a:ext cx="1244833" cy="1020397"/>
                      <a:chOff x="4579164" y="3203653"/>
                      <a:chExt cx="1244833" cy="1020397"/>
                    </a:xfrm>
                  </p:grpSpPr>
                  <p:sp>
                    <p:nvSpPr>
                      <p:cNvPr id="5766" name="Google Shape;5766;p49"/>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9"/>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9"/>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9"/>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9"/>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9"/>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9"/>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9"/>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9"/>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9"/>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49"/>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9"/>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9"/>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9"/>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0" name="Google Shape;5780;p49"/>
                      <p:cNvGrpSpPr/>
                      <p:nvPr/>
                    </p:nvGrpSpPr>
                    <p:grpSpPr>
                      <a:xfrm>
                        <a:off x="4579164" y="3203653"/>
                        <a:ext cx="1244833" cy="1020397"/>
                        <a:chOff x="4579164" y="3203653"/>
                        <a:chExt cx="1244833" cy="1020397"/>
                      </a:xfrm>
                    </p:grpSpPr>
                    <p:sp>
                      <p:nvSpPr>
                        <p:cNvPr id="5781" name="Google Shape;5781;p49"/>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9"/>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9"/>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9"/>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9"/>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9"/>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9"/>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9"/>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9"/>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9"/>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9"/>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9"/>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9"/>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9"/>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9"/>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49"/>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9"/>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9"/>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9"/>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9"/>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9"/>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9"/>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9"/>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9"/>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5" name="Google Shape;5805;p49"/>
                        <p:cNvGrpSpPr/>
                        <p:nvPr/>
                      </p:nvGrpSpPr>
                      <p:grpSpPr>
                        <a:xfrm>
                          <a:off x="4579164" y="3203653"/>
                          <a:ext cx="1244833" cy="1020397"/>
                          <a:chOff x="4579164" y="3203653"/>
                          <a:chExt cx="1244833" cy="1020397"/>
                        </a:xfrm>
                      </p:grpSpPr>
                      <p:sp>
                        <p:nvSpPr>
                          <p:cNvPr id="5806" name="Google Shape;5806;p49"/>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7" name="Google Shape;5807;p49"/>
                          <p:cNvGrpSpPr/>
                          <p:nvPr/>
                        </p:nvGrpSpPr>
                        <p:grpSpPr>
                          <a:xfrm>
                            <a:off x="4579164" y="3203653"/>
                            <a:ext cx="1244833" cy="1020397"/>
                            <a:chOff x="4579164" y="3203653"/>
                            <a:chExt cx="1244833" cy="1020397"/>
                          </a:xfrm>
                        </p:grpSpPr>
                        <p:sp>
                          <p:nvSpPr>
                            <p:cNvPr id="5808" name="Google Shape;5808;p49"/>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9"/>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9"/>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9"/>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9"/>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9"/>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9"/>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5" name="Google Shape;5815;p49"/>
                            <p:cNvGrpSpPr/>
                            <p:nvPr/>
                          </p:nvGrpSpPr>
                          <p:grpSpPr>
                            <a:xfrm>
                              <a:off x="4579164" y="3203653"/>
                              <a:ext cx="1244833" cy="1020397"/>
                              <a:chOff x="4579164" y="3203653"/>
                              <a:chExt cx="1244833" cy="1020397"/>
                            </a:xfrm>
                          </p:grpSpPr>
                          <p:sp>
                            <p:nvSpPr>
                              <p:cNvPr id="5816" name="Google Shape;5816;p49"/>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9"/>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9"/>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9"/>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9"/>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9"/>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9"/>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9"/>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9"/>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9"/>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9"/>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49"/>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9"/>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9" name="Google Shape;5829;p49"/>
                              <p:cNvGrpSpPr/>
                              <p:nvPr/>
                            </p:nvGrpSpPr>
                            <p:grpSpPr>
                              <a:xfrm>
                                <a:off x="4579164" y="3203653"/>
                                <a:ext cx="1244833" cy="1020397"/>
                                <a:chOff x="4579164" y="3203653"/>
                                <a:chExt cx="1244833" cy="1020397"/>
                              </a:xfrm>
                            </p:grpSpPr>
                            <p:sp>
                              <p:nvSpPr>
                                <p:cNvPr id="5830" name="Google Shape;5830;p49"/>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9"/>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9"/>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9"/>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9"/>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9"/>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9"/>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7" name="Google Shape;5837;p49"/>
                                <p:cNvGrpSpPr/>
                                <p:nvPr/>
                              </p:nvGrpSpPr>
                              <p:grpSpPr>
                                <a:xfrm>
                                  <a:off x="4579164" y="3203653"/>
                                  <a:ext cx="1244833" cy="1020397"/>
                                  <a:chOff x="4579164" y="3203653"/>
                                  <a:chExt cx="1244833" cy="1020397"/>
                                </a:xfrm>
                              </p:grpSpPr>
                              <p:sp>
                                <p:nvSpPr>
                                  <p:cNvPr id="5838" name="Google Shape;5838;p49"/>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9"/>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9"/>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9"/>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9"/>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3" name="Google Shape;5843;p49"/>
                                  <p:cNvGrpSpPr/>
                                  <p:nvPr/>
                                </p:nvGrpSpPr>
                                <p:grpSpPr>
                                  <a:xfrm>
                                    <a:off x="4579164" y="3203653"/>
                                    <a:ext cx="1244833" cy="1020397"/>
                                    <a:chOff x="4579164" y="3203653"/>
                                    <a:chExt cx="1244833" cy="1020397"/>
                                  </a:xfrm>
                                </p:grpSpPr>
                                <p:sp>
                                  <p:nvSpPr>
                                    <p:cNvPr id="5844" name="Google Shape;5844;p49"/>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9"/>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49"/>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49"/>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848" name="Google Shape;5848;p49"/>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9"/>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9"/>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51" name="Google Shape;5851;p49"/>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852" name="Google Shape;5852;p49"/>
              <p:cNvGrpSpPr/>
              <p:nvPr/>
            </p:nvGrpSpPr>
            <p:grpSpPr>
              <a:xfrm>
                <a:off x="4595437" y="3598775"/>
                <a:ext cx="37776" cy="32451"/>
                <a:chOff x="4595437" y="3598775"/>
                <a:chExt cx="37776" cy="32451"/>
              </a:xfrm>
            </p:grpSpPr>
            <p:sp>
              <p:nvSpPr>
                <p:cNvPr id="5853" name="Google Shape;5853;p49"/>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9"/>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5" name="Google Shape;5855;p49"/>
              <p:cNvGrpSpPr/>
              <p:nvPr/>
            </p:nvGrpSpPr>
            <p:grpSpPr>
              <a:xfrm>
                <a:off x="4641864" y="3524443"/>
                <a:ext cx="37776" cy="32380"/>
                <a:chOff x="4641864" y="3524443"/>
                <a:chExt cx="37776" cy="32380"/>
              </a:xfrm>
            </p:grpSpPr>
            <p:sp>
              <p:nvSpPr>
                <p:cNvPr id="5856" name="Google Shape;5856;p49"/>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9"/>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49"/>
              <p:cNvGrpSpPr/>
              <p:nvPr/>
            </p:nvGrpSpPr>
            <p:grpSpPr>
              <a:xfrm>
                <a:off x="4648431" y="3893901"/>
                <a:ext cx="37776" cy="32357"/>
                <a:chOff x="4648431" y="3893901"/>
                <a:chExt cx="37776" cy="32357"/>
              </a:xfrm>
            </p:grpSpPr>
            <p:sp>
              <p:nvSpPr>
                <p:cNvPr id="5859" name="Google Shape;5859;p49"/>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9"/>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49"/>
              <p:cNvGrpSpPr/>
              <p:nvPr/>
            </p:nvGrpSpPr>
            <p:grpSpPr>
              <a:xfrm>
                <a:off x="4567752" y="3722908"/>
                <a:ext cx="37870" cy="32380"/>
                <a:chOff x="4567752" y="3722908"/>
                <a:chExt cx="37870" cy="32380"/>
              </a:xfrm>
            </p:grpSpPr>
            <p:sp>
              <p:nvSpPr>
                <p:cNvPr id="5862" name="Google Shape;5862;p49"/>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9"/>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49"/>
              <p:cNvGrpSpPr/>
              <p:nvPr/>
            </p:nvGrpSpPr>
            <p:grpSpPr>
              <a:xfrm>
                <a:off x="4617506" y="3652052"/>
                <a:ext cx="37783" cy="32357"/>
                <a:chOff x="4617506" y="3652052"/>
                <a:chExt cx="37783" cy="32357"/>
              </a:xfrm>
            </p:grpSpPr>
            <p:sp>
              <p:nvSpPr>
                <p:cNvPr id="5865" name="Google Shape;5865;p49"/>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9"/>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49"/>
              <p:cNvGrpSpPr/>
              <p:nvPr/>
            </p:nvGrpSpPr>
            <p:grpSpPr>
              <a:xfrm>
                <a:off x="4739005" y="3554149"/>
                <a:ext cx="37870" cy="32357"/>
                <a:chOff x="4739005" y="3554149"/>
                <a:chExt cx="37870" cy="32357"/>
              </a:xfrm>
            </p:grpSpPr>
            <p:sp>
              <p:nvSpPr>
                <p:cNvPr id="5868" name="Google Shape;5868;p49"/>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9"/>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49"/>
              <p:cNvGrpSpPr/>
              <p:nvPr/>
            </p:nvGrpSpPr>
            <p:grpSpPr>
              <a:xfrm>
                <a:off x="4806557" y="3630258"/>
                <a:ext cx="37776" cy="32364"/>
                <a:chOff x="4806557" y="3630258"/>
                <a:chExt cx="37776" cy="32364"/>
              </a:xfrm>
            </p:grpSpPr>
            <p:sp>
              <p:nvSpPr>
                <p:cNvPr id="5871" name="Google Shape;5871;p49"/>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9"/>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49"/>
              <p:cNvGrpSpPr/>
              <p:nvPr/>
            </p:nvGrpSpPr>
            <p:grpSpPr>
              <a:xfrm>
                <a:off x="4737007" y="4004357"/>
                <a:ext cx="37870" cy="32357"/>
                <a:chOff x="4737007" y="4004357"/>
                <a:chExt cx="37870" cy="32357"/>
              </a:xfrm>
            </p:grpSpPr>
            <p:sp>
              <p:nvSpPr>
                <p:cNvPr id="5874" name="Google Shape;5874;p49"/>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9"/>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49"/>
              <p:cNvGrpSpPr/>
              <p:nvPr/>
            </p:nvGrpSpPr>
            <p:grpSpPr>
              <a:xfrm>
                <a:off x="4773634" y="4208627"/>
                <a:ext cx="37776" cy="32357"/>
                <a:chOff x="4773634" y="4208627"/>
                <a:chExt cx="37776" cy="32357"/>
              </a:xfrm>
            </p:grpSpPr>
            <p:sp>
              <p:nvSpPr>
                <p:cNvPr id="5877" name="Google Shape;5877;p49"/>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9"/>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49"/>
              <p:cNvGrpSpPr/>
              <p:nvPr/>
            </p:nvGrpSpPr>
            <p:grpSpPr>
              <a:xfrm>
                <a:off x="4888282" y="4074764"/>
                <a:ext cx="37776" cy="32451"/>
                <a:chOff x="4888282" y="4074764"/>
                <a:chExt cx="37776" cy="32451"/>
              </a:xfrm>
            </p:grpSpPr>
            <p:sp>
              <p:nvSpPr>
                <p:cNvPr id="5880" name="Google Shape;5880;p49"/>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9"/>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49"/>
              <p:cNvGrpSpPr/>
              <p:nvPr/>
            </p:nvGrpSpPr>
            <p:grpSpPr>
              <a:xfrm>
                <a:off x="4901315" y="3804271"/>
                <a:ext cx="37776" cy="32364"/>
                <a:chOff x="4901315" y="3804271"/>
                <a:chExt cx="37776" cy="32364"/>
              </a:xfrm>
            </p:grpSpPr>
            <p:sp>
              <p:nvSpPr>
                <p:cNvPr id="5883" name="Google Shape;5883;p49"/>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9"/>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5" name="Google Shape;5885;p49"/>
              <p:cNvGrpSpPr/>
              <p:nvPr/>
            </p:nvGrpSpPr>
            <p:grpSpPr>
              <a:xfrm>
                <a:off x="4866394" y="3715035"/>
                <a:ext cx="37846" cy="32357"/>
                <a:chOff x="4866394" y="3715035"/>
                <a:chExt cx="37846" cy="32357"/>
              </a:xfrm>
            </p:grpSpPr>
            <p:sp>
              <p:nvSpPr>
                <p:cNvPr id="5886" name="Google Shape;5886;p49"/>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9"/>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49"/>
              <p:cNvGrpSpPr/>
              <p:nvPr/>
            </p:nvGrpSpPr>
            <p:grpSpPr>
              <a:xfrm>
                <a:off x="4979233" y="3839798"/>
                <a:ext cx="37878" cy="32420"/>
                <a:chOff x="4979233" y="3839798"/>
                <a:chExt cx="37878" cy="32420"/>
              </a:xfrm>
            </p:grpSpPr>
            <p:sp>
              <p:nvSpPr>
                <p:cNvPr id="5889" name="Google Shape;5889;p49"/>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9"/>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49"/>
              <p:cNvGrpSpPr/>
              <p:nvPr/>
            </p:nvGrpSpPr>
            <p:grpSpPr>
              <a:xfrm>
                <a:off x="4790662" y="3679147"/>
                <a:ext cx="37783" cy="32380"/>
                <a:chOff x="4790662" y="3679147"/>
                <a:chExt cx="37783" cy="32380"/>
              </a:xfrm>
            </p:grpSpPr>
            <p:sp>
              <p:nvSpPr>
                <p:cNvPr id="5892" name="Google Shape;5892;p49"/>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9"/>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49"/>
              <p:cNvGrpSpPr/>
              <p:nvPr/>
            </p:nvGrpSpPr>
            <p:grpSpPr>
              <a:xfrm>
                <a:off x="4857263" y="3557861"/>
                <a:ext cx="37776" cy="32357"/>
                <a:chOff x="4857263" y="3557861"/>
                <a:chExt cx="37776" cy="32357"/>
              </a:xfrm>
            </p:grpSpPr>
            <p:sp>
              <p:nvSpPr>
                <p:cNvPr id="5895" name="Google Shape;5895;p49"/>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9"/>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49"/>
              <p:cNvGrpSpPr/>
              <p:nvPr/>
            </p:nvGrpSpPr>
            <p:grpSpPr>
              <a:xfrm>
                <a:off x="4883902" y="3648033"/>
                <a:ext cx="37783" cy="32380"/>
                <a:chOff x="4883902" y="3648033"/>
                <a:chExt cx="37783" cy="32380"/>
              </a:xfrm>
            </p:grpSpPr>
            <p:sp>
              <p:nvSpPr>
                <p:cNvPr id="5898" name="Google Shape;5898;p49"/>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9"/>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0" name="Google Shape;5900;p49"/>
              <p:cNvGrpSpPr/>
              <p:nvPr/>
            </p:nvGrpSpPr>
            <p:grpSpPr>
              <a:xfrm>
                <a:off x="4907780" y="3347220"/>
                <a:ext cx="37878" cy="32357"/>
                <a:chOff x="4907780" y="3347220"/>
                <a:chExt cx="37878" cy="32357"/>
              </a:xfrm>
            </p:grpSpPr>
            <p:sp>
              <p:nvSpPr>
                <p:cNvPr id="5901" name="Google Shape;5901;p49"/>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9"/>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49"/>
              <p:cNvGrpSpPr/>
              <p:nvPr/>
            </p:nvGrpSpPr>
            <p:grpSpPr>
              <a:xfrm>
                <a:off x="5065048" y="3738150"/>
                <a:ext cx="37783" cy="32364"/>
                <a:chOff x="5065048" y="3738150"/>
                <a:chExt cx="37783" cy="32364"/>
              </a:xfrm>
            </p:grpSpPr>
            <p:sp>
              <p:nvSpPr>
                <p:cNvPr id="5904" name="Google Shape;5904;p49"/>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9"/>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49"/>
              <p:cNvGrpSpPr/>
              <p:nvPr/>
            </p:nvGrpSpPr>
            <p:grpSpPr>
              <a:xfrm>
                <a:off x="5071616" y="3284615"/>
                <a:ext cx="37783" cy="32357"/>
                <a:chOff x="5071616" y="3284615"/>
                <a:chExt cx="37783" cy="32357"/>
              </a:xfrm>
            </p:grpSpPr>
            <p:sp>
              <p:nvSpPr>
                <p:cNvPr id="5907" name="Google Shape;5907;p49"/>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9"/>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49"/>
              <p:cNvGrpSpPr/>
              <p:nvPr/>
            </p:nvGrpSpPr>
            <p:grpSpPr>
              <a:xfrm>
                <a:off x="5389291" y="3759921"/>
                <a:ext cx="37783" cy="32380"/>
                <a:chOff x="5389291" y="3759921"/>
                <a:chExt cx="37783" cy="32380"/>
              </a:xfrm>
            </p:grpSpPr>
            <p:sp>
              <p:nvSpPr>
                <p:cNvPr id="5910" name="Google Shape;5910;p49"/>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9"/>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49"/>
              <p:cNvGrpSpPr/>
              <p:nvPr/>
            </p:nvGrpSpPr>
            <p:grpSpPr>
              <a:xfrm>
                <a:off x="5431534" y="3632932"/>
                <a:ext cx="37878" cy="32451"/>
                <a:chOff x="5431534" y="3632932"/>
                <a:chExt cx="37878" cy="32451"/>
              </a:xfrm>
            </p:grpSpPr>
            <p:sp>
              <p:nvSpPr>
                <p:cNvPr id="5913" name="Google Shape;5913;p49"/>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9"/>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49"/>
              <p:cNvGrpSpPr/>
              <p:nvPr/>
            </p:nvGrpSpPr>
            <p:grpSpPr>
              <a:xfrm>
                <a:off x="5540755" y="3544829"/>
                <a:ext cx="37783" cy="32357"/>
                <a:chOff x="5540755" y="3544829"/>
                <a:chExt cx="37783" cy="32357"/>
              </a:xfrm>
            </p:grpSpPr>
            <p:sp>
              <p:nvSpPr>
                <p:cNvPr id="5916" name="Google Shape;5916;p49"/>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9"/>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8" name="Google Shape;5918;p49"/>
              <p:cNvGrpSpPr/>
              <p:nvPr/>
            </p:nvGrpSpPr>
            <p:grpSpPr>
              <a:xfrm>
                <a:off x="5579293" y="3412107"/>
                <a:ext cx="37776" cy="32357"/>
                <a:chOff x="5579293" y="3412107"/>
                <a:chExt cx="37776" cy="32357"/>
              </a:xfrm>
            </p:grpSpPr>
            <p:sp>
              <p:nvSpPr>
                <p:cNvPr id="5919" name="Google Shape;5919;p49"/>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9"/>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49"/>
              <p:cNvGrpSpPr/>
              <p:nvPr/>
            </p:nvGrpSpPr>
            <p:grpSpPr>
              <a:xfrm>
                <a:off x="5801346" y="3284615"/>
                <a:ext cx="37783" cy="32357"/>
                <a:chOff x="5801346" y="3284615"/>
                <a:chExt cx="37783" cy="32357"/>
              </a:xfrm>
            </p:grpSpPr>
            <p:sp>
              <p:nvSpPr>
                <p:cNvPr id="5922" name="Google Shape;5922;p49"/>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9"/>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49"/>
              <p:cNvGrpSpPr/>
              <p:nvPr/>
            </p:nvGrpSpPr>
            <p:grpSpPr>
              <a:xfrm>
                <a:off x="5763578" y="3399067"/>
                <a:ext cx="37776" cy="32364"/>
                <a:chOff x="5763578" y="3399067"/>
                <a:chExt cx="37776" cy="32364"/>
              </a:xfrm>
            </p:grpSpPr>
            <p:sp>
              <p:nvSpPr>
                <p:cNvPr id="5925" name="Google Shape;5925;p49"/>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9"/>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49"/>
              <p:cNvGrpSpPr/>
              <p:nvPr/>
            </p:nvGrpSpPr>
            <p:grpSpPr>
              <a:xfrm>
                <a:off x="5395858" y="3230952"/>
                <a:ext cx="37776" cy="32364"/>
                <a:chOff x="5395858" y="3230952"/>
                <a:chExt cx="37776" cy="32364"/>
              </a:xfrm>
            </p:grpSpPr>
            <p:sp>
              <p:nvSpPr>
                <p:cNvPr id="5928" name="Google Shape;5928;p49"/>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9"/>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0" name="Google Shape;5930;p49"/>
              <p:cNvGrpSpPr/>
              <p:nvPr/>
            </p:nvGrpSpPr>
            <p:grpSpPr>
              <a:xfrm>
                <a:off x="5264088" y="3188237"/>
                <a:ext cx="37776" cy="32357"/>
                <a:chOff x="5264088" y="3188237"/>
                <a:chExt cx="37776" cy="32357"/>
              </a:xfrm>
            </p:grpSpPr>
            <p:sp>
              <p:nvSpPr>
                <p:cNvPr id="5931" name="Google Shape;5931;p49"/>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9"/>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3" name="Google Shape;5933;p49"/>
              <p:cNvGrpSpPr/>
              <p:nvPr/>
            </p:nvGrpSpPr>
            <p:grpSpPr>
              <a:xfrm>
                <a:off x="5585758" y="3237425"/>
                <a:ext cx="37878" cy="32357"/>
                <a:chOff x="5585758" y="3237425"/>
                <a:chExt cx="37878" cy="32357"/>
              </a:xfrm>
            </p:grpSpPr>
            <p:sp>
              <p:nvSpPr>
                <p:cNvPr id="5934" name="Google Shape;5934;p49"/>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9"/>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6" name="Google Shape;5936;p49"/>
              <p:cNvGrpSpPr/>
              <p:nvPr/>
            </p:nvGrpSpPr>
            <p:grpSpPr>
              <a:xfrm>
                <a:off x="4874196" y="3291088"/>
                <a:ext cx="37878" cy="32451"/>
                <a:chOff x="4874196" y="3291088"/>
                <a:chExt cx="37878" cy="32451"/>
              </a:xfrm>
            </p:grpSpPr>
            <p:sp>
              <p:nvSpPr>
                <p:cNvPr id="5937" name="Google Shape;5937;p49"/>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9"/>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49"/>
              <p:cNvGrpSpPr/>
              <p:nvPr/>
            </p:nvGrpSpPr>
            <p:grpSpPr>
              <a:xfrm>
                <a:off x="5197770" y="3785466"/>
                <a:ext cx="37783" cy="32427"/>
                <a:chOff x="5197770" y="3785466"/>
                <a:chExt cx="37783" cy="32427"/>
              </a:xfrm>
            </p:grpSpPr>
            <p:sp>
              <p:nvSpPr>
                <p:cNvPr id="5940" name="Google Shape;5940;p49"/>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9"/>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49"/>
              <p:cNvGrpSpPr/>
              <p:nvPr/>
            </p:nvGrpSpPr>
            <p:grpSpPr>
              <a:xfrm>
                <a:off x="5177699" y="3492117"/>
                <a:ext cx="37776" cy="32357"/>
                <a:chOff x="5177699" y="3492117"/>
                <a:chExt cx="37776" cy="32357"/>
              </a:xfrm>
            </p:grpSpPr>
            <p:sp>
              <p:nvSpPr>
                <p:cNvPr id="5943" name="Google Shape;5943;p49"/>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9"/>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49"/>
              <p:cNvGrpSpPr/>
              <p:nvPr/>
            </p:nvGrpSpPr>
            <p:grpSpPr>
              <a:xfrm>
                <a:off x="5349431" y="3622346"/>
                <a:ext cx="37870" cy="32380"/>
                <a:chOff x="5349431" y="3622346"/>
                <a:chExt cx="37870" cy="32380"/>
              </a:xfrm>
            </p:grpSpPr>
            <p:sp>
              <p:nvSpPr>
                <p:cNvPr id="5946" name="Google Shape;5946;p49"/>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9"/>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8" name="Google Shape;5948;p49"/>
              <p:cNvGrpSpPr/>
              <p:nvPr/>
            </p:nvGrpSpPr>
            <p:grpSpPr>
              <a:xfrm>
                <a:off x="5068855" y="3563980"/>
                <a:ext cx="53954" cy="46223"/>
                <a:chOff x="5068855" y="3563980"/>
                <a:chExt cx="53954" cy="46223"/>
              </a:xfrm>
            </p:grpSpPr>
            <p:sp>
              <p:nvSpPr>
                <p:cNvPr id="5949" name="Google Shape;5949;p49"/>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9"/>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1" name="Google Shape;5951;p49"/>
              <p:cNvGrpSpPr/>
              <p:nvPr/>
            </p:nvGrpSpPr>
            <p:grpSpPr>
              <a:xfrm>
                <a:off x="5037654" y="3392507"/>
                <a:ext cx="37870" cy="32451"/>
                <a:chOff x="5037654" y="3392507"/>
                <a:chExt cx="37870" cy="32451"/>
              </a:xfrm>
            </p:grpSpPr>
            <p:sp>
              <p:nvSpPr>
                <p:cNvPr id="5952" name="Google Shape;5952;p49"/>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9"/>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49"/>
              <p:cNvGrpSpPr/>
              <p:nvPr/>
            </p:nvGrpSpPr>
            <p:grpSpPr>
              <a:xfrm>
                <a:off x="5456560" y="3368629"/>
                <a:ext cx="37870" cy="32451"/>
                <a:chOff x="5456560" y="3368629"/>
                <a:chExt cx="37870" cy="32451"/>
              </a:xfrm>
            </p:grpSpPr>
            <p:sp>
              <p:nvSpPr>
                <p:cNvPr id="5955" name="Google Shape;5955;p49"/>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9"/>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49"/>
              <p:cNvGrpSpPr/>
              <p:nvPr/>
            </p:nvGrpSpPr>
            <p:grpSpPr>
              <a:xfrm>
                <a:off x="4755749" y="3501516"/>
                <a:ext cx="46246" cy="39608"/>
                <a:chOff x="4755749" y="3501516"/>
                <a:chExt cx="46246" cy="39608"/>
              </a:xfrm>
            </p:grpSpPr>
            <p:sp>
              <p:nvSpPr>
                <p:cNvPr id="5958" name="Google Shape;5958;p49"/>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9"/>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0" name="Google Shape;5960;p49"/>
              <p:cNvGrpSpPr/>
              <p:nvPr/>
            </p:nvGrpSpPr>
            <p:grpSpPr>
              <a:xfrm>
                <a:off x="4681346" y="3485582"/>
                <a:ext cx="37783" cy="32427"/>
                <a:chOff x="4681346" y="3485582"/>
                <a:chExt cx="37783" cy="32427"/>
              </a:xfrm>
            </p:grpSpPr>
            <p:sp>
              <p:nvSpPr>
                <p:cNvPr id="5961" name="Google Shape;5961;p49"/>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9"/>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49"/>
              <p:cNvGrpSpPr/>
              <p:nvPr/>
            </p:nvGrpSpPr>
            <p:grpSpPr>
              <a:xfrm>
                <a:off x="4767067" y="3291088"/>
                <a:ext cx="37878" cy="32451"/>
                <a:chOff x="4767067" y="3291088"/>
                <a:chExt cx="37878" cy="32451"/>
              </a:xfrm>
            </p:grpSpPr>
            <p:sp>
              <p:nvSpPr>
                <p:cNvPr id="5964" name="Google Shape;5964;p49"/>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9"/>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49"/>
              <p:cNvGrpSpPr/>
              <p:nvPr/>
            </p:nvGrpSpPr>
            <p:grpSpPr>
              <a:xfrm>
                <a:off x="4687819" y="3405539"/>
                <a:ext cx="37776" cy="32451"/>
                <a:chOff x="4687819" y="3405539"/>
                <a:chExt cx="37776" cy="32451"/>
              </a:xfrm>
            </p:grpSpPr>
            <p:sp>
              <p:nvSpPr>
                <p:cNvPr id="5967" name="Google Shape;5967;p49"/>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9"/>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49"/>
              <p:cNvGrpSpPr/>
              <p:nvPr/>
            </p:nvGrpSpPr>
            <p:grpSpPr>
              <a:xfrm>
                <a:off x="4923101" y="3444809"/>
                <a:ext cx="52813" cy="45318"/>
                <a:chOff x="4923101" y="3444809"/>
                <a:chExt cx="52813" cy="45318"/>
              </a:xfrm>
            </p:grpSpPr>
            <p:sp>
              <p:nvSpPr>
                <p:cNvPr id="5970" name="Google Shape;5970;p49"/>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9"/>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49"/>
              <p:cNvGrpSpPr/>
              <p:nvPr/>
            </p:nvGrpSpPr>
            <p:grpSpPr>
              <a:xfrm>
                <a:off x="4846040" y="3654750"/>
                <a:ext cx="31405" cy="26993"/>
                <a:chOff x="4846040" y="3654750"/>
                <a:chExt cx="31405" cy="26993"/>
              </a:xfrm>
            </p:grpSpPr>
            <p:sp>
              <p:nvSpPr>
                <p:cNvPr id="5973" name="Google Shape;5973;p49"/>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9"/>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49"/>
              <p:cNvGrpSpPr/>
              <p:nvPr/>
            </p:nvGrpSpPr>
            <p:grpSpPr>
              <a:xfrm>
                <a:off x="4925673" y="3691700"/>
                <a:ext cx="40253" cy="34472"/>
                <a:chOff x="4925673" y="3691700"/>
                <a:chExt cx="40253" cy="34472"/>
              </a:xfrm>
            </p:grpSpPr>
            <p:sp>
              <p:nvSpPr>
                <p:cNvPr id="5976" name="Google Shape;5976;p49"/>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9"/>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8" name="Google Shape;5978;p49"/>
              <p:cNvGrpSpPr/>
              <p:nvPr/>
            </p:nvGrpSpPr>
            <p:grpSpPr>
              <a:xfrm>
                <a:off x="4894653" y="3740848"/>
                <a:ext cx="31405" cy="26906"/>
                <a:chOff x="4894653" y="3740848"/>
                <a:chExt cx="31405" cy="26906"/>
              </a:xfrm>
            </p:grpSpPr>
            <p:sp>
              <p:nvSpPr>
                <p:cNvPr id="5979" name="Google Shape;5979;p49"/>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9"/>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49"/>
              <p:cNvGrpSpPr/>
              <p:nvPr/>
            </p:nvGrpSpPr>
            <p:grpSpPr>
              <a:xfrm>
                <a:off x="4962300" y="3696348"/>
                <a:ext cx="38255" cy="32773"/>
                <a:chOff x="4962300" y="3696348"/>
                <a:chExt cx="38255" cy="32773"/>
              </a:xfrm>
            </p:grpSpPr>
            <p:sp>
              <p:nvSpPr>
                <p:cNvPr id="5982" name="Google Shape;5982;p49"/>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9"/>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49"/>
              <p:cNvGrpSpPr/>
              <p:nvPr/>
            </p:nvGrpSpPr>
            <p:grpSpPr>
              <a:xfrm>
                <a:off x="4980185" y="3743349"/>
                <a:ext cx="31499" cy="26969"/>
                <a:chOff x="4980185" y="3743349"/>
                <a:chExt cx="31499" cy="26969"/>
              </a:xfrm>
            </p:grpSpPr>
            <p:sp>
              <p:nvSpPr>
                <p:cNvPr id="5985" name="Google Shape;5985;p49"/>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9"/>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49"/>
              <p:cNvGrpSpPr/>
              <p:nvPr/>
            </p:nvGrpSpPr>
            <p:grpSpPr>
              <a:xfrm>
                <a:off x="5013768" y="3734312"/>
                <a:ext cx="31499" cy="26969"/>
                <a:chOff x="5013768" y="3734312"/>
                <a:chExt cx="31499" cy="26969"/>
              </a:xfrm>
            </p:grpSpPr>
            <p:sp>
              <p:nvSpPr>
                <p:cNvPr id="5988" name="Google Shape;5988;p49"/>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9"/>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49"/>
              <p:cNvGrpSpPr/>
              <p:nvPr/>
            </p:nvGrpSpPr>
            <p:grpSpPr>
              <a:xfrm>
                <a:off x="5036703" y="3764545"/>
                <a:ext cx="31499" cy="26898"/>
                <a:chOff x="5036703" y="3764545"/>
                <a:chExt cx="31499" cy="26898"/>
              </a:xfrm>
            </p:grpSpPr>
            <p:sp>
              <p:nvSpPr>
                <p:cNvPr id="5991" name="Google Shape;5991;p49"/>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9"/>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3" name="Google Shape;5993;p49"/>
              <p:cNvGrpSpPr/>
              <p:nvPr/>
            </p:nvGrpSpPr>
            <p:grpSpPr>
              <a:xfrm>
                <a:off x="4953546" y="3768352"/>
                <a:ext cx="31405" cy="26898"/>
                <a:chOff x="4953546" y="3768352"/>
                <a:chExt cx="31405" cy="26898"/>
              </a:xfrm>
            </p:grpSpPr>
            <p:sp>
              <p:nvSpPr>
                <p:cNvPr id="5994" name="Google Shape;5994;p49"/>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9"/>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49"/>
              <p:cNvGrpSpPr/>
              <p:nvPr/>
            </p:nvGrpSpPr>
            <p:grpSpPr>
              <a:xfrm>
                <a:off x="4964770" y="3814016"/>
                <a:ext cx="31499" cy="26993"/>
                <a:chOff x="4964770" y="3814016"/>
                <a:chExt cx="31499" cy="26993"/>
              </a:xfrm>
            </p:grpSpPr>
            <p:sp>
              <p:nvSpPr>
                <p:cNvPr id="5997" name="Google Shape;5997;p49"/>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9"/>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49"/>
              <p:cNvGrpSpPr/>
              <p:nvPr/>
            </p:nvGrpSpPr>
            <p:grpSpPr>
              <a:xfrm>
                <a:off x="4923290" y="3800504"/>
                <a:ext cx="31468" cy="26898"/>
                <a:chOff x="4923290" y="3800504"/>
                <a:chExt cx="31468" cy="26898"/>
              </a:xfrm>
            </p:grpSpPr>
            <p:sp>
              <p:nvSpPr>
                <p:cNvPr id="6000" name="Google Shape;6000;p49"/>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9"/>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49"/>
              <p:cNvGrpSpPr/>
              <p:nvPr/>
            </p:nvGrpSpPr>
            <p:grpSpPr>
              <a:xfrm>
                <a:off x="5108534" y="3650943"/>
                <a:ext cx="31405" cy="26993"/>
                <a:chOff x="5108534" y="3650943"/>
                <a:chExt cx="31405" cy="26993"/>
              </a:xfrm>
            </p:grpSpPr>
            <p:sp>
              <p:nvSpPr>
                <p:cNvPr id="6003" name="Google Shape;6003;p49"/>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9"/>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49"/>
              <p:cNvGrpSpPr/>
              <p:nvPr/>
            </p:nvGrpSpPr>
            <p:grpSpPr>
              <a:xfrm>
                <a:off x="5119380" y="3760739"/>
                <a:ext cx="31499" cy="26993"/>
                <a:chOff x="5119380" y="3760739"/>
                <a:chExt cx="31499" cy="26993"/>
              </a:xfrm>
            </p:grpSpPr>
            <p:sp>
              <p:nvSpPr>
                <p:cNvPr id="6006" name="Google Shape;6006;p49"/>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9"/>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49"/>
              <p:cNvGrpSpPr/>
              <p:nvPr/>
            </p:nvGrpSpPr>
            <p:grpSpPr>
              <a:xfrm>
                <a:off x="5119380" y="3788235"/>
                <a:ext cx="31499" cy="26993"/>
                <a:chOff x="5119380" y="3788235"/>
                <a:chExt cx="31499" cy="26993"/>
              </a:xfrm>
            </p:grpSpPr>
            <p:sp>
              <p:nvSpPr>
                <p:cNvPr id="6009" name="Google Shape;6009;p49"/>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9"/>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49"/>
              <p:cNvGrpSpPr/>
              <p:nvPr/>
            </p:nvGrpSpPr>
            <p:grpSpPr>
              <a:xfrm>
                <a:off x="5158005" y="3875284"/>
                <a:ext cx="31405" cy="27001"/>
                <a:chOff x="5158005" y="3875284"/>
                <a:chExt cx="31405" cy="27001"/>
              </a:xfrm>
            </p:grpSpPr>
            <p:sp>
              <p:nvSpPr>
                <p:cNvPr id="6012" name="Google Shape;6012;p49"/>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9"/>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49"/>
              <p:cNvGrpSpPr/>
              <p:nvPr/>
            </p:nvGrpSpPr>
            <p:grpSpPr>
              <a:xfrm>
                <a:off x="5233163" y="3764545"/>
                <a:ext cx="31499" cy="26898"/>
                <a:chOff x="5233163" y="3764545"/>
                <a:chExt cx="31499" cy="26898"/>
              </a:xfrm>
            </p:grpSpPr>
            <p:sp>
              <p:nvSpPr>
                <p:cNvPr id="6015" name="Google Shape;6015;p49"/>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9"/>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49"/>
              <p:cNvGrpSpPr/>
              <p:nvPr/>
            </p:nvGrpSpPr>
            <p:grpSpPr>
              <a:xfrm>
                <a:off x="5276168" y="3805545"/>
                <a:ext cx="31499" cy="26906"/>
                <a:chOff x="5276168" y="3805545"/>
                <a:chExt cx="31499" cy="26906"/>
              </a:xfrm>
            </p:grpSpPr>
            <p:sp>
              <p:nvSpPr>
                <p:cNvPr id="6018" name="Google Shape;6018;p49"/>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9"/>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49"/>
              <p:cNvGrpSpPr/>
              <p:nvPr/>
            </p:nvGrpSpPr>
            <p:grpSpPr>
              <a:xfrm>
                <a:off x="5294053" y="3851933"/>
                <a:ext cx="31405" cy="26945"/>
                <a:chOff x="5294053" y="3851933"/>
                <a:chExt cx="31405" cy="26945"/>
              </a:xfrm>
            </p:grpSpPr>
            <p:sp>
              <p:nvSpPr>
                <p:cNvPr id="6021" name="Google Shape;6021;p49"/>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9"/>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49"/>
              <p:cNvGrpSpPr/>
              <p:nvPr/>
            </p:nvGrpSpPr>
            <p:grpSpPr>
              <a:xfrm>
                <a:off x="5341723" y="3851902"/>
                <a:ext cx="31405" cy="26977"/>
                <a:chOff x="5341723" y="3851902"/>
                <a:chExt cx="31405" cy="26977"/>
              </a:xfrm>
            </p:grpSpPr>
            <p:sp>
              <p:nvSpPr>
                <p:cNvPr id="6024" name="Google Shape;6024;p49"/>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9"/>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6" name="Google Shape;6026;p49"/>
              <p:cNvGrpSpPr/>
              <p:nvPr/>
            </p:nvGrpSpPr>
            <p:grpSpPr>
              <a:xfrm>
                <a:off x="5054871" y="3507855"/>
                <a:ext cx="31405" cy="26993"/>
                <a:chOff x="5054871" y="3507855"/>
                <a:chExt cx="31405" cy="26993"/>
              </a:xfrm>
            </p:grpSpPr>
            <p:sp>
              <p:nvSpPr>
                <p:cNvPr id="6027" name="Google Shape;6027;p49"/>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9"/>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49"/>
              <p:cNvGrpSpPr/>
              <p:nvPr/>
            </p:nvGrpSpPr>
            <p:grpSpPr>
              <a:xfrm>
                <a:off x="4876579" y="3675325"/>
                <a:ext cx="31405" cy="26969"/>
                <a:chOff x="4876579" y="3675325"/>
                <a:chExt cx="31405" cy="26969"/>
              </a:xfrm>
            </p:grpSpPr>
            <p:sp>
              <p:nvSpPr>
                <p:cNvPr id="6030" name="Google Shape;6030;p49"/>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9"/>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49"/>
              <p:cNvGrpSpPr/>
              <p:nvPr/>
            </p:nvGrpSpPr>
            <p:grpSpPr>
              <a:xfrm>
                <a:off x="4842233" y="3688333"/>
                <a:ext cx="31405" cy="26993"/>
                <a:chOff x="4842233" y="3688333"/>
                <a:chExt cx="31405" cy="26993"/>
              </a:xfrm>
            </p:grpSpPr>
            <p:sp>
              <p:nvSpPr>
                <p:cNvPr id="6033" name="Google Shape;6033;p49"/>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9"/>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49"/>
              <p:cNvGrpSpPr/>
              <p:nvPr/>
            </p:nvGrpSpPr>
            <p:grpSpPr>
              <a:xfrm>
                <a:off x="5187876" y="3608032"/>
                <a:ext cx="31405" cy="27001"/>
                <a:chOff x="5187876" y="3608032"/>
                <a:chExt cx="31405" cy="27001"/>
              </a:xfrm>
            </p:grpSpPr>
            <p:sp>
              <p:nvSpPr>
                <p:cNvPr id="6036" name="Google Shape;6036;p49"/>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9"/>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8" name="Google Shape;6038;p49"/>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9"/>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0" name="Google Shape;6040;p49"/>
              <p:cNvGrpSpPr/>
              <p:nvPr/>
            </p:nvGrpSpPr>
            <p:grpSpPr>
              <a:xfrm>
                <a:off x="5269224" y="3304167"/>
                <a:ext cx="40253" cy="34402"/>
                <a:chOff x="5269224" y="3304167"/>
                <a:chExt cx="40253" cy="34402"/>
              </a:xfrm>
            </p:grpSpPr>
            <p:sp>
              <p:nvSpPr>
                <p:cNvPr id="6041" name="Google Shape;6041;p49"/>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9"/>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49"/>
              <p:cNvGrpSpPr/>
              <p:nvPr/>
            </p:nvGrpSpPr>
            <p:grpSpPr>
              <a:xfrm>
                <a:off x="5327354" y="3476615"/>
                <a:ext cx="49864" cy="42723"/>
                <a:chOff x="5327354" y="3476615"/>
                <a:chExt cx="49864" cy="42723"/>
              </a:xfrm>
            </p:grpSpPr>
            <p:sp>
              <p:nvSpPr>
                <p:cNvPr id="6044" name="Google Shape;6044;p49"/>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9"/>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6" name="Google Shape;6046;p49"/>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9"/>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8" name="Google Shape;6048;p49"/>
              <p:cNvGrpSpPr/>
              <p:nvPr/>
            </p:nvGrpSpPr>
            <p:grpSpPr>
              <a:xfrm>
                <a:off x="5341723" y="3775957"/>
                <a:ext cx="31405" cy="26898"/>
                <a:chOff x="5341723" y="3775957"/>
                <a:chExt cx="31405" cy="26898"/>
              </a:xfrm>
            </p:grpSpPr>
            <p:sp>
              <p:nvSpPr>
                <p:cNvPr id="6049" name="Google Shape;6049;p49"/>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9"/>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1" name="Google Shape;6051;p49"/>
              <p:cNvGrpSpPr/>
              <p:nvPr/>
            </p:nvGrpSpPr>
            <p:grpSpPr>
              <a:xfrm>
                <a:off x="5439053" y="3699274"/>
                <a:ext cx="31405" cy="26898"/>
                <a:chOff x="5439053" y="3699274"/>
                <a:chExt cx="31405" cy="26898"/>
              </a:xfrm>
            </p:grpSpPr>
            <p:sp>
              <p:nvSpPr>
                <p:cNvPr id="6052" name="Google Shape;6052;p49"/>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9"/>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49"/>
              <p:cNvGrpSpPr/>
              <p:nvPr/>
            </p:nvGrpSpPr>
            <p:grpSpPr>
              <a:xfrm>
                <a:off x="5412414" y="3622307"/>
                <a:ext cx="31499" cy="26993"/>
                <a:chOff x="5412414" y="3622307"/>
                <a:chExt cx="31499" cy="26993"/>
              </a:xfrm>
            </p:grpSpPr>
            <p:sp>
              <p:nvSpPr>
                <p:cNvPr id="6055" name="Google Shape;6055;p49"/>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9"/>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7" name="Google Shape;6057;p49"/>
              <p:cNvGrpSpPr/>
              <p:nvPr/>
            </p:nvGrpSpPr>
            <p:grpSpPr>
              <a:xfrm>
                <a:off x="5476254" y="3473949"/>
                <a:ext cx="26835" cy="26930"/>
                <a:chOff x="5476254" y="3473949"/>
                <a:chExt cx="26835" cy="26930"/>
              </a:xfrm>
            </p:grpSpPr>
            <p:sp>
              <p:nvSpPr>
                <p:cNvPr id="6058" name="Google Shape;6058;p49"/>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9"/>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0" name="Google Shape;6060;p49"/>
              <p:cNvGrpSpPr/>
              <p:nvPr/>
            </p:nvGrpSpPr>
            <p:grpSpPr>
              <a:xfrm>
                <a:off x="5564547" y="3481594"/>
                <a:ext cx="31397" cy="26898"/>
                <a:chOff x="5564547" y="3481594"/>
                <a:chExt cx="31397" cy="26898"/>
              </a:xfrm>
            </p:grpSpPr>
            <p:sp>
              <p:nvSpPr>
                <p:cNvPr id="6061" name="Google Shape;6061;p49"/>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9"/>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3" name="Google Shape;6063;p49"/>
              <p:cNvGrpSpPr/>
              <p:nvPr/>
            </p:nvGrpSpPr>
            <p:grpSpPr>
              <a:xfrm>
                <a:off x="5534101" y="3470174"/>
                <a:ext cx="31397" cy="26906"/>
                <a:chOff x="5534101" y="3470174"/>
                <a:chExt cx="31397" cy="26906"/>
              </a:xfrm>
            </p:grpSpPr>
            <p:sp>
              <p:nvSpPr>
                <p:cNvPr id="6064" name="Google Shape;6064;p49"/>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9"/>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49"/>
              <p:cNvGrpSpPr/>
              <p:nvPr/>
            </p:nvGrpSpPr>
            <p:grpSpPr>
              <a:xfrm>
                <a:off x="5610879" y="3314486"/>
                <a:ext cx="31499" cy="26938"/>
                <a:chOff x="5610879" y="3314486"/>
                <a:chExt cx="31499" cy="26938"/>
              </a:xfrm>
            </p:grpSpPr>
            <p:sp>
              <p:nvSpPr>
                <p:cNvPr id="6067" name="Google Shape;6067;p49"/>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9"/>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9" name="Google Shape;6069;p49"/>
              <p:cNvGrpSpPr/>
              <p:nvPr/>
            </p:nvGrpSpPr>
            <p:grpSpPr>
              <a:xfrm>
                <a:off x="4834525" y="3501382"/>
                <a:ext cx="31499" cy="26898"/>
                <a:chOff x="4834525" y="3501382"/>
                <a:chExt cx="31499" cy="26898"/>
              </a:xfrm>
            </p:grpSpPr>
            <p:sp>
              <p:nvSpPr>
                <p:cNvPr id="6070" name="Google Shape;6070;p49"/>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9"/>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49"/>
              <p:cNvGrpSpPr/>
              <p:nvPr/>
            </p:nvGrpSpPr>
            <p:grpSpPr>
              <a:xfrm>
                <a:off x="4898460" y="3580158"/>
                <a:ext cx="31405" cy="26898"/>
                <a:chOff x="4898460" y="3580158"/>
                <a:chExt cx="31405" cy="26898"/>
              </a:xfrm>
            </p:grpSpPr>
            <p:sp>
              <p:nvSpPr>
                <p:cNvPr id="6073" name="Google Shape;6073;p49"/>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9"/>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49"/>
              <p:cNvGrpSpPr/>
              <p:nvPr/>
            </p:nvGrpSpPr>
            <p:grpSpPr>
              <a:xfrm>
                <a:off x="4882667" y="3608032"/>
                <a:ext cx="31499" cy="27001"/>
                <a:chOff x="4882667" y="3608032"/>
                <a:chExt cx="31499" cy="27001"/>
              </a:xfrm>
            </p:grpSpPr>
            <p:sp>
              <p:nvSpPr>
                <p:cNvPr id="6076" name="Google Shape;6076;p49"/>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9"/>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8" name="Google Shape;6078;p49"/>
              <p:cNvGrpSpPr/>
              <p:nvPr/>
            </p:nvGrpSpPr>
            <p:grpSpPr>
              <a:xfrm>
                <a:off x="4843373" y="3631407"/>
                <a:ext cx="16273" cy="16186"/>
                <a:chOff x="4843373" y="3631407"/>
                <a:chExt cx="16273" cy="16186"/>
              </a:xfrm>
            </p:grpSpPr>
            <p:sp>
              <p:nvSpPr>
                <p:cNvPr id="6079" name="Google Shape;6079;p49"/>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9"/>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49"/>
              <p:cNvGrpSpPr/>
              <p:nvPr/>
            </p:nvGrpSpPr>
            <p:grpSpPr>
              <a:xfrm>
                <a:off x="4727773" y="3591578"/>
                <a:ext cx="31499" cy="26898"/>
                <a:chOff x="4727773" y="3591578"/>
                <a:chExt cx="31499" cy="26898"/>
              </a:xfrm>
            </p:grpSpPr>
            <p:sp>
              <p:nvSpPr>
                <p:cNvPr id="6082" name="Google Shape;6082;p49"/>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9"/>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4" name="Google Shape;6084;p49"/>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9"/>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6" name="Google Shape;6086;p49"/>
              <p:cNvGrpSpPr/>
              <p:nvPr/>
            </p:nvGrpSpPr>
            <p:grpSpPr>
              <a:xfrm>
                <a:off x="4609421" y="3577398"/>
                <a:ext cx="31499" cy="27001"/>
                <a:chOff x="4609421" y="3577398"/>
                <a:chExt cx="31499" cy="27001"/>
              </a:xfrm>
            </p:grpSpPr>
            <p:sp>
              <p:nvSpPr>
                <p:cNvPr id="6087" name="Google Shape;6087;p49"/>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9"/>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49"/>
              <p:cNvGrpSpPr/>
              <p:nvPr/>
            </p:nvGrpSpPr>
            <p:grpSpPr>
              <a:xfrm>
                <a:off x="4649289" y="3577398"/>
                <a:ext cx="31499" cy="27001"/>
                <a:chOff x="4649289" y="3577398"/>
                <a:chExt cx="31499" cy="27001"/>
              </a:xfrm>
            </p:grpSpPr>
            <p:sp>
              <p:nvSpPr>
                <p:cNvPr id="6090" name="Google Shape;6090;p49"/>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9"/>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49"/>
              <p:cNvGrpSpPr/>
              <p:nvPr/>
            </p:nvGrpSpPr>
            <p:grpSpPr>
              <a:xfrm>
                <a:off x="4605614" y="3639523"/>
                <a:ext cx="31499" cy="26906"/>
                <a:chOff x="4605614" y="3639523"/>
                <a:chExt cx="31499" cy="26906"/>
              </a:xfrm>
            </p:grpSpPr>
            <p:sp>
              <p:nvSpPr>
                <p:cNvPr id="6093" name="Google Shape;6093;p49"/>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9"/>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49"/>
              <p:cNvGrpSpPr/>
              <p:nvPr/>
            </p:nvGrpSpPr>
            <p:grpSpPr>
              <a:xfrm>
                <a:off x="4785149" y="3618846"/>
                <a:ext cx="26930" cy="26843"/>
                <a:chOff x="4785149" y="3618846"/>
                <a:chExt cx="26930" cy="26843"/>
              </a:xfrm>
            </p:grpSpPr>
            <p:sp>
              <p:nvSpPr>
                <p:cNvPr id="6096" name="Google Shape;6096;p49"/>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9"/>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8" name="Google Shape;6098;p49"/>
              <p:cNvGrpSpPr/>
              <p:nvPr/>
            </p:nvGrpSpPr>
            <p:grpSpPr>
              <a:xfrm>
                <a:off x="4810167" y="3601567"/>
                <a:ext cx="31405" cy="26898"/>
                <a:chOff x="4810167" y="3601567"/>
                <a:chExt cx="31405" cy="26898"/>
              </a:xfrm>
            </p:grpSpPr>
            <p:sp>
              <p:nvSpPr>
                <p:cNvPr id="6099" name="Google Shape;6099;p49"/>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9"/>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1" name="Google Shape;6101;p49"/>
              <p:cNvGrpSpPr/>
              <p:nvPr/>
            </p:nvGrpSpPr>
            <p:grpSpPr>
              <a:xfrm>
                <a:off x="4831002" y="3373230"/>
                <a:ext cx="31405" cy="26898"/>
                <a:chOff x="4831002" y="3373230"/>
                <a:chExt cx="31405" cy="26898"/>
              </a:xfrm>
            </p:grpSpPr>
            <p:sp>
              <p:nvSpPr>
                <p:cNvPr id="6102" name="Google Shape;6102;p49"/>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9"/>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4" name="Google Shape;6104;p49"/>
              <p:cNvGrpSpPr/>
              <p:nvPr/>
            </p:nvGrpSpPr>
            <p:grpSpPr>
              <a:xfrm>
                <a:off x="4719311" y="3355054"/>
                <a:ext cx="31499" cy="27001"/>
                <a:chOff x="4719311" y="3355054"/>
                <a:chExt cx="31499" cy="27001"/>
              </a:xfrm>
            </p:grpSpPr>
            <p:sp>
              <p:nvSpPr>
                <p:cNvPr id="6105" name="Google Shape;6105;p49"/>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9"/>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49"/>
              <p:cNvGrpSpPr/>
              <p:nvPr/>
            </p:nvGrpSpPr>
            <p:grpSpPr>
              <a:xfrm>
                <a:off x="4798755" y="3450260"/>
                <a:ext cx="26930" cy="26930"/>
                <a:chOff x="4798755" y="3450260"/>
                <a:chExt cx="26930" cy="26930"/>
              </a:xfrm>
            </p:grpSpPr>
            <p:sp>
              <p:nvSpPr>
                <p:cNvPr id="6108" name="Google Shape;6108;p49"/>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9"/>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49"/>
              <p:cNvGrpSpPr/>
              <p:nvPr/>
            </p:nvGrpSpPr>
            <p:grpSpPr>
              <a:xfrm>
                <a:off x="4645576" y="3467555"/>
                <a:ext cx="31405" cy="26953"/>
                <a:chOff x="4645576" y="3467555"/>
                <a:chExt cx="31405" cy="26953"/>
              </a:xfrm>
            </p:grpSpPr>
            <p:sp>
              <p:nvSpPr>
                <p:cNvPr id="6111" name="Google Shape;6111;p49"/>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9"/>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49"/>
              <p:cNvGrpSpPr/>
              <p:nvPr/>
            </p:nvGrpSpPr>
            <p:grpSpPr>
              <a:xfrm>
                <a:off x="4687631" y="3583965"/>
                <a:ext cx="31499" cy="26898"/>
                <a:chOff x="4687631" y="3583965"/>
                <a:chExt cx="31499" cy="26898"/>
              </a:xfrm>
            </p:grpSpPr>
            <p:sp>
              <p:nvSpPr>
                <p:cNvPr id="6114" name="Google Shape;6114;p49"/>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9"/>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6" name="Google Shape;6116;p49"/>
              <p:cNvGrpSpPr/>
              <p:nvPr/>
            </p:nvGrpSpPr>
            <p:grpSpPr>
              <a:xfrm>
                <a:off x="4719311" y="3471314"/>
                <a:ext cx="31499" cy="27001"/>
                <a:chOff x="4719311" y="3471314"/>
                <a:chExt cx="31499" cy="27001"/>
              </a:xfrm>
            </p:grpSpPr>
            <p:sp>
              <p:nvSpPr>
                <p:cNvPr id="6117" name="Google Shape;6117;p49"/>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49"/>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9" name="Google Shape;6119;p49"/>
              <p:cNvGrpSpPr/>
              <p:nvPr/>
            </p:nvGrpSpPr>
            <p:grpSpPr>
              <a:xfrm>
                <a:off x="4719311" y="3434404"/>
                <a:ext cx="31499" cy="26898"/>
                <a:chOff x="4719311" y="3434404"/>
                <a:chExt cx="31499" cy="26898"/>
              </a:xfrm>
            </p:grpSpPr>
            <p:sp>
              <p:nvSpPr>
                <p:cNvPr id="6120" name="Google Shape;6120;p49"/>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9"/>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49"/>
              <p:cNvGrpSpPr/>
              <p:nvPr/>
            </p:nvGrpSpPr>
            <p:grpSpPr>
              <a:xfrm>
                <a:off x="4768876" y="3401772"/>
                <a:ext cx="31499" cy="26898"/>
                <a:chOff x="4768876" y="3401772"/>
                <a:chExt cx="31499" cy="26898"/>
              </a:xfrm>
            </p:grpSpPr>
            <p:sp>
              <p:nvSpPr>
                <p:cNvPr id="6123" name="Google Shape;6123;p49"/>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9"/>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49"/>
              <p:cNvGrpSpPr/>
              <p:nvPr/>
            </p:nvGrpSpPr>
            <p:grpSpPr>
              <a:xfrm>
                <a:off x="4762214" y="3471377"/>
                <a:ext cx="26938" cy="26938"/>
                <a:chOff x="4762214" y="3471377"/>
                <a:chExt cx="26938" cy="26938"/>
              </a:xfrm>
            </p:grpSpPr>
            <p:sp>
              <p:nvSpPr>
                <p:cNvPr id="6126" name="Google Shape;6126;p49"/>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9"/>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49"/>
              <p:cNvGrpSpPr/>
              <p:nvPr/>
            </p:nvGrpSpPr>
            <p:grpSpPr>
              <a:xfrm>
                <a:off x="4790473" y="3344782"/>
                <a:ext cx="31405" cy="26898"/>
                <a:chOff x="4790473" y="3344782"/>
                <a:chExt cx="31405" cy="26898"/>
              </a:xfrm>
            </p:grpSpPr>
            <p:sp>
              <p:nvSpPr>
                <p:cNvPr id="6129" name="Google Shape;6129;p49"/>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9"/>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49"/>
              <p:cNvGrpSpPr/>
              <p:nvPr/>
            </p:nvGrpSpPr>
            <p:grpSpPr>
              <a:xfrm>
                <a:off x="4823774" y="3950733"/>
                <a:ext cx="37398" cy="32034"/>
                <a:chOff x="4823774" y="3950733"/>
                <a:chExt cx="37398" cy="32034"/>
              </a:xfrm>
            </p:grpSpPr>
            <p:sp>
              <p:nvSpPr>
                <p:cNvPr id="6132" name="Google Shape;6132;p49"/>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9"/>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49"/>
              <p:cNvGrpSpPr/>
              <p:nvPr/>
            </p:nvGrpSpPr>
            <p:grpSpPr>
              <a:xfrm>
                <a:off x="4823396" y="4110566"/>
                <a:ext cx="31405" cy="26906"/>
                <a:chOff x="4823396" y="4110566"/>
                <a:chExt cx="31405" cy="26906"/>
              </a:xfrm>
            </p:grpSpPr>
            <p:sp>
              <p:nvSpPr>
                <p:cNvPr id="6135" name="Google Shape;6135;p49"/>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9"/>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49"/>
              <p:cNvGrpSpPr/>
              <p:nvPr/>
            </p:nvGrpSpPr>
            <p:grpSpPr>
              <a:xfrm>
                <a:off x="4838332" y="3821150"/>
                <a:ext cx="31499" cy="26898"/>
                <a:chOff x="4838332" y="3821150"/>
                <a:chExt cx="31499" cy="26898"/>
              </a:xfrm>
            </p:grpSpPr>
            <p:sp>
              <p:nvSpPr>
                <p:cNvPr id="6138" name="Google Shape;6138;p49"/>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9"/>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49"/>
              <p:cNvGrpSpPr/>
              <p:nvPr/>
            </p:nvGrpSpPr>
            <p:grpSpPr>
              <a:xfrm>
                <a:off x="4661275" y="3815007"/>
                <a:ext cx="36824" cy="31523"/>
                <a:chOff x="4661275" y="3815007"/>
                <a:chExt cx="36824" cy="31523"/>
              </a:xfrm>
            </p:grpSpPr>
            <p:sp>
              <p:nvSpPr>
                <p:cNvPr id="6141" name="Google Shape;6141;p49"/>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9"/>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49"/>
              <p:cNvGrpSpPr/>
              <p:nvPr/>
            </p:nvGrpSpPr>
            <p:grpSpPr>
              <a:xfrm>
                <a:off x="4558998" y="3851037"/>
                <a:ext cx="33591" cy="28699"/>
                <a:chOff x="4558998" y="3851037"/>
                <a:chExt cx="33591" cy="28699"/>
              </a:xfrm>
            </p:grpSpPr>
            <p:sp>
              <p:nvSpPr>
                <p:cNvPr id="6144" name="Google Shape;6144;p49"/>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9"/>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49"/>
              <p:cNvGrpSpPr/>
              <p:nvPr/>
            </p:nvGrpSpPr>
            <p:grpSpPr>
              <a:xfrm>
                <a:off x="4696762" y="3638587"/>
                <a:ext cx="33591" cy="28794"/>
                <a:chOff x="4696762" y="3638587"/>
                <a:chExt cx="33591" cy="28794"/>
              </a:xfrm>
            </p:grpSpPr>
            <p:sp>
              <p:nvSpPr>
                <p:cNvPr id="6147" name="Google Shape;6147;p49"/>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9"/>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49"/>
              <p:cNvGrpSpPr/>
              <p:nvPr/>
            </p:nvGrpSpPr>
            <p:grpSpPr>
              <a:xfrm>
                <a:off x="4929479" y="3939140"/>
                <a:ext cx="33497" cy="28692"/>
                <a:chOff x="4929479" y="3939140"/>
                <a:chExt cx="33497" cy="28692"/>
              </a:xfrm>
            </p:grpSpPr>
            <p:sp>
              <p:nvSpPr>
                <p:cNvPr id="6150" name="Google Shape;6150;p49"/>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49"/>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2" name="Google Shape;6152;p49"/>
              <p:cNvGrpSpPr/>
              <p:nvPr/>
            </p:nvGrpSpPr>
            <p:grpSpPr>
              <a:xfrm>
                <a:off x="4907119" y="3986039"/>
                <a:ext cx="33497" cy="28699"/>
                <a:chOff x="4907119" y="3986039"/>
                <a:chExt cx="33497" cy="28699"/>
              </a:xfrm>
            </p:grpSpPr>
            <p:sp>
              <p:nvSpPr>
                <p:cNvPr id="6153" name="Google Shape;6153;p49"/>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9"/>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49"/>
              <p:cNvGrpSpPr/>
              <p:nvPr/>
            </p:nvGrpSpPr>
            <p:grpSpPr>
              <a:xfrm>
                <a:off x="4911783" y="4048102"/>
                <a:ext cx="33591" cy="28762"/>
                <a:chOff x="4911783" y="4048102"/>
                <a:chExt cx="33591" cy="28762"/>
              </a:xfrm>
            </p:grpSpPr>
            <p:sp>
              <p:nvSpPr>
                <p:cNvPr id="6156" name="Google Shape;6156;p49"/>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9"/>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8" name="Google Shape;6158;p49"/>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9"/>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0" name="Google Shape;6160;p49"/>
              <p:cNvGrpSpPr/>
              <p:nvPr/>
            </p:nvGrpSpPr>
            <p:grpSpPr>
              <a:xfrm>
                <a:off x="4762623" y="3837847"/>
                <a:ext cx="42416" cy="36273"/>
                <a:chOff x="4762623" y="3837847"/>
                <a:chExt cx="42416" cy="36273"/>
              </a:xfrm>
            </p:grpSpPr>
            <p:sp>
              <p:nvSpPr>
                <p:cNvPr id="6161" name="Google Shape;6161;p49"/>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9"/>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49"/>
              <p:cNvGrpSpPr/>
              <p:nvPr/>
            </p:nvGrpSpPr>
            <p:grpSpPr>
              <a:xfrm>
                <a:off x="4746044" y="4104966"/>
                <a:ext cx="33497" cy="28699"/>
                <a:chOff x="4746044" y="4104966"/>
                <a:chExt cx="33497" cy="28699"/>
              </a:xfrm>
            </p:grpSpPr>
            <p:sp>
              <p:nvSpPr>
                <p:cNvPr id="6164" name="Google Shape;6164;p49"/>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9"/>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49"/>
              <p:cNvGrpSpPr/>
              <p:nvPr/>
            </p:nvGrpSpPr>
            <p:grpSpPr>
              <a:xfrm>
                <a:off x="4859646" y="4162554"/>
                <a:ext cx="33591" cy="28762"/>
                <a:chOff x="4859646" y="4162554"/>
                <a:chExt cx="33591" cy="28762"/>
              </a:xfrm>
            </p:grpSpPr>
            <p:sp>
              <p:nvSpPr>
                <p:cNvPr id="6167" name="Google Shape;6167;p49"/>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9"/>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69" name="Google Shape;6169;p49"/>
            <p:cNvGrpSpPr/>
            <p:nvPr/>
          </p:nvGrpSpPr>
          <p:grpSpPr>
            <a:xfrm>
              <a:off x="3597785" y="3274438"/>
              <a:ext cx="855610" cy="1122100"/>
              <a:chOff x="3597785" y="3274438"/>
              <a:chExt cx="855610" cy="1122100"/>
            </a:xfrm>
          </p:grpSpPr>
          <p:grpSp>
            <p:nvGrpSpPr>
              <p:cNvPr id="6170" name="Google Shape;6170;p49"/>
              <p:cNvGrpSpPr/>
              <p:nvPr/>
            </p:nvGrpSpPr>
            <p:grpSpPr>
              <a:xfrm>
                <a:off x="3617857" y="3284717"/>
                <a:ext cx="826785" cy="1099165"/>
                <a:chOff x="3617857" y="3284717"/>
                <a:chExt cx="826785" cy="1099165"/>
              </a:xfrm>
            </p:grpSpPr>
            <p:sp>
              <p:nvSpPr>
                <p:cNvPr id="6171" name="Google Shape;6171;p49"/>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9"/>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9"/>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9"/>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9"/>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9"/>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49"/>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49"/>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9"/>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9"/>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9"/>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9"/>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9"/>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9"/>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49"/>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9"/>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9"/>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9"/>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9"/>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9"/>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9"/>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9"/>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9"/>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9"/>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9"/>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9"/>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9"/>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9"/>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9"/>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9"/>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9"/>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9"/>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49"/>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49"/>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9"/>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9"/>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9"/>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9"/>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9"/>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9"/>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9"/>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9"/>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9"/>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9"/>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9"/>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9"/>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9"/>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9"/>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9"/>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9"/>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49"/>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9"/>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9"/>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9"/>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9"/>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9"/>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49"/>
              <p:cNvGrpSpPr/>
              <p:nvPr/>
            </p:nvGrpSpPr>
            <p:grpSpPr>
              <a:xfrm>
                <a:off x="4180904" y="4251758"/>
                <a:ext cx="37783" cy="32420"/>
                <a:chOff x="4180904" y="4251758"/>
                <a:chExt cx="37783" cy="32420"/>
              </a:xfrm>
            </p:grpSpPr>
            <p:sp>
              <p:nvSpPr>
                <p:cNvPr id="6228" name="Google Shape;6228;p49"/>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9"/>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49"/>
              <p:cNvGrpSpPr/>
              <p:nvPr/>
            </p:nvGrpSpPr>
            <p:grpSpPr>
              <a:xfrm>
                <a:off x="4201644" y="4081324"/>
                <a:ext cx="37783" cy="32364"/>
                <a:chOff x="4201644" y="4081324"/>
                <a:chExt cx="37783" cy="32364"/>
              </a:xfrm>
            </p:grpSpPr>
            <p:sp>
              <p:nvSpPr>
                <p:cNvPr id="6231" name="Google Shape;6231;p49"/>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9"/>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3" name="Google Shape;6233;p49"/>
              <p:cNvGrpSpPr/>
              <p:nvPr/>
            </p:nvGrpSpPr>
            <p:grpSpPr>
              <a:xfrm>
                <a:off x="4284416" y="3887428"/>
                <a:ext cx="37783" cy="32451"/>
                <a:chOff x="4284416" y="3887428"/>
                <a:chExt cx="37783" cy="32451"/>
              </a:xfrm>
            </p:grpSpPr>
            <p:sp>
              <p:nvSpPr>
                <p:cNvPr id="6234" name="Google Shape;6234;p49"/>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9"/>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49"/>
              <p:cNvGrpSpPr/>
              <p:nvPr/>
            </p:nvGrpSpPr>
            <p:grpSpPr>
              <a:xfrm>
                <a:off x="4223721" y="3860404"/>
                <a:ext cx="37870" cy="32364"/>
                <a:chOff x="4223721" y="3860404"/>
                <a:chExt cx="37870" cy="32364"/>
              </a:xfrm>
            </p:grpSpPr>
            <p:sp>
              <p:nvSpPr>
                <p:cNvPr id="6237" name="Google Shape;6237;p49"/>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49"/>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9" name="Google Shape;6239;p49"/>
              <p:cNvGrpSpPr/>
              <p:nvPr/>
            </p:nvGrpSpPr>
            <p:grpSpPr>
              <a:xfrm>
                <a:off x="4104889" y="3699242"/>
                <a:ext cx="37776" cy="32357"/>
                <a:chOff x="4104889" y="3699242"/>
                <a:chExt cx="37776" cy="32357"/>
              </a:xfrm>
            </p:grpSpPr>
            <p:sp>
              <p:nvSpPr>
                <p:cNvPr id="6240" name="Google Shape;6240;p49"/>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9"/>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49"/>
              <p:cNvGrpSpPr/>
              <p:nvPr/>
            </p:nvGrpSpPr>
            <p:grpSpPr>
              <a:xfrm>
                <a:off x="4143608" y="3475121"/>
                <a:ext cx="37878" cy="32420"/>
                <a:chOff x="4143608" y="3475121"/>
                <a:chExt cx="37878" cy="32420"/>
              </a:xfrm>
            </p:grpSpPr>
            <p:sp>
              <p:nvSpPr>
                <p:cNvPr id="6243" name="Google Shape;6243;p49"/>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49"/>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5" name="Google Shape;6245;p49"/>
              <p:cNvGrpSpPr/>
              <p:nvPr/>
            </p:nvGrpSpPr>
            <p:grpSpPr>
              <a:xfrm>
                <a:off x="4217248" y="3570893"/>
                <a:ext cx="37776" cy="32364"/>
                <a:chOff x="4217248" y="3570893"/>
                <a:chExt cx="37776" cy="32364"/>
              </a:xfrm>
            </p:grpSpPr>
            <p:sp>
              <p:nvSpPr>
                <p:cNvPr id="6246" name="Google Shape;6246;p49"/>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49"/>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49"/>
              <p:cNvGrpSpPr/>
              <p:nvPr/>
            </p:nvGrpSpPr>
            <p:grpSpPr>
              <a:xfrm>
                <a:off x="4255307" y="3431612"/>
                <a:ext cx="37776" cy="32451"/>
                <a:chOff x="4255307" y="3431612"/>
                <a:chExt cx="37776" cy="32451"/>
              </a:xfrm>
            </p:grpSpPr>
            <p:sp>
              <p:nvSpPr>
                <p:cNvPr id="6249" name="Google Shape;6249;p49"/>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9"/>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49"/>
              <p:cNvGrpSpPr/>
              <p:nvPr/>
            </p:nvGrpSpPr>
            <p:grpSpPr>
              <a:xfrm>
                <a:off x="3853052" y="3577398"/>
                <a:ext cx="37776" cy="32420"/>
                <a:chOff x="3853052" y="3577398"/>
                <a:chExt cx="37776" cy="32420"/>
              </a:xfrm>
            </p:grpSpPr>
            <p:sp>
              <p:nvSpPr>
                <p:cNvPr id="6252" name="Google Shape;6252;p49"/>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49"/>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4" name="Google Shape;6254;p49"/>
              <p:cNvGrpSpPr/>
              <p:nvPr/>
            </p:nvGrpSpPr>
            <p:grpSpPr>
              <a:xfrm>
                <a:off x="4039908" y="3412107"/>
                <a:ext cx="37776" cy="32357"/>
                <a:chOff x="4039908" y="3412107"/>
                <a:chExt cx="37776" cy="32357"/>
              </a:xfrm>
            </p:grpSpPr>
            <p:sp>
              <p:nvSpPr>
                <p:cNvPr id="6255" name="Google Shape;6255;p49"/>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9"/>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49"/>
              <p:cNvGrpSpPr/>
              <p:nvPr/>
            </p:nvGrpSpPr>
            <p:grpSpPr>
              <a:xfrm>
                <a:off x="4017360" y="3342061"/>
                <a:ext cx="37870" cy="32380"/>
                <a:chOff x="4017360" y="3342061"/>
                <a:chExt cx="37870" cy="32380"/>
              </a:xfrm>
            </p:grpSpPr>
            <p:sp>
              <p:nvSpPr>
                <p:cNvPr id="6258" name="Google Shape;6258;p49"/>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9"/>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0" name="Google Shape;6260;p49"/>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9"/>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2" name="Google Shape;6262;p49"/>
              <p:cNvGrpSpPr/>
              <p:nvPr/>
            </p:nvGrpSpPr>
            <p:grpSpPr>
              <a:xfrm>
                <a:off x="3750870" y="3418650"/>
                <a:ext cx="37776" cy="32380"/>
                <a:chOff x="3750870" y="3418650"/>
                <a:chExt cx="37776" cy="32380"/>
              </a:xfrm>
            </p:grpSpPr>
            <p:sp>
              <p:nvSpPr>
                <p:cNvPr id="6263" name="Google Shape;6263;p49"/>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9"/>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49"/>
              <p:cNvGrpSpPr/>
              <p:nvPr/>
            </p:nvGrpSpPr>
            <p:grpSpPr>
              <a:xfrm>
                <a:off x="3632509" y="3274438"/>
                <a:ext cx="37783" cy="32357"/>
                <a:chOff x="3632509" y="3274438"/>
                <a:chExt cx="37783" cy="32357"/>
              </a:xfrm>
            </p:grpSpPr>
            <p:sp>
              <p:nvSpPr>
                <p:cNvPr id="6266" name="Google Shape;6266;p49"/>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9"/>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49"/>
              <p:cNvGrpSpPr/>
              <p:nvPr/>
            </p:nvGrpSpPr>
            <p:grpSpPr>
              <a:xfrm>
                <a:off x="3906424" y="3297561"/>
                <a:ext cx="37776" cy="32451"/>
                <a:chOff x="3906424" y="3297561"/>
                <a:chExt cx="37776" cy="32451"/>
              </a:xfrm>
            </p:grpSpPr>
            <p:sp>
              <p:nvSpPr>
                <p:cNvPr id="6269" name="Google Shape;6269;p49"/>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9"/>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49"/>
              <p:cNvGrpSpPr/>
              <p:nvPr/>
            </p:nvGrpSpPr>
            <p:grpSpPr>
              <a:xfrm>
                <a:off x="3866084" y="3412107"/>
                <a:ext cx="37776" cy="32357"/>
                <a:chOff x="3866084" y="3412107"/>
                <a:chExt cx="37776" cy="32357"/>
              </a:xfrm>
            </p:grpSpPr>
            <p:sp>
              <p:nvSpPr>
                <p:cNvPr id="6272" name="Google Shape;6272;p49"/>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9"/>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49"/>
              <p:cNvGrpSpPr/>
              <p:nvPr/>
            </p:nvGrpSpPr>
            <p:grpSpPr>
              <a:xfrm>
                <a:off x="4023919" y="3766409"/>
                <a:ext cx="37783" cy="32357"/>
                <a:chOff x="4023919" y="3766409"/>
                <a:chExt cx="37783" cy="32357"/>
              </a:xfrm>
            </p:grpSpPr>
            <p:sp>
              <p:nvSpPr>
                <p:cNvPr id="6275" name="Google Shape;6275;p49"/>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49"/>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49"/>
              <p:cNvGrpSpPr/>
              <p:nvPr/>
            </p:nvGrpSpPr>
            <p:grpSpPr>
              <a:xfrm>
                <a:off x="3973882" y="3779449"/>
                <a:ext cx="37776" cy="32357"/>
                <a:chOff x="3973882" y="3779449"/>
                <a:chExt cx="37776" cy="32357"/>
              </a:xfrm>
            </p:grpSpPr>
            <p:sp>
              <p:nvSpPr>
                <p:cNvPr id="6278" name="Google Shape;6278;p49"/>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9"/>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49"/>
              <p:cNvGrpSpPr/>
              <p:nvPr/>
            </p:nvGrpSpPr>
            <p:grpSpPr>
              <a:xfrm>
                <a:off x="4073398" y="3838028"/>
                <a:ext cx="37776" cy="32380"/>
                <a:chOff x="4073398" y="3838028"/>
                <a:chExt cx="37776" cy="32380"/>
              </a:xfrm>
            </p:grpSpPr>
            <p:sp>
              <p:nvSpPr>
                <p:cNvPr id="6281" name="Google Shape;6281;p49"/>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9"/>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49"/>
              <p:cNvGrpSpPr/>
              <p:nvPr/>
            </p:nvGrpSpPr>
            <p:grpSpPr>
              <a:xfrm>
                <a:off x="4342672" y="4144496"/>
                <a:ext cx="37752" cy="32364"/>
                <a:chOff x="4342672" y="4144496"/>
                <a:chExt cx="37752" cy="32364"/>
              </a:xfrm>
            </p:grpSpPr>
            <p:sp>
              <p:nvSpPr>
                <p:cNvPr id="6284" name="Google Shape;6284;p49"/>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49"/>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49"/>
              <p:cNvGrpSpPr/>
              <p:nvPr/>
            </p:nvGrpSpPr>
            <p:grpSpPr>
              <a:xfrm>
                <a:off x="4406386" y="4056872"/>
                <a:ext cx="37783" cy="32364"/>
                <a:chOff x="4406386" y="4056872"/>
                <a:chExt cx="37783" cy="32364"/>
              </a:xfrm>
            </p:grpSpPr>
            <p:sp>
              <p:nvSpPr>
                <p:cNvPr id="6287" name="Google Shape;6287;p49"/>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9"/>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49"/>
              <p:cNvGrpSpPr/>
              <p:nvPr/>
            </p:nvGrpSpPr>
            <p:grpSpPr>
              <a:xfrm>
                <a:off x="4284416" y="4245254"/>
                <a:ext cx="37783" cy="32357"/>
                <a:chOff x="4284416" y="4245254"/>
                <a:chExt cx="37783" cy="32357"/>
              </a:xfrm>
            </p:grpSpPr>
            <p:sp>
              <p:nvSpPr>
                <p:cNvPr id="6290" name="Google Shape;6290;p49"/>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49"/>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49"/>
              <p:cNvGrpSpPr/>
              <p:nvPr/>
            </p:nvGrpSpPr>
            <p:grpSpPr>
              <a:xfrm>
                <a:off x="4219057" y="4331258"/>
                <a:ext cx="37776" cy="32364"/>
                <a:chOff x="4219057" y="4331258"/>
                <a:chExt cx="37776" cy="32364"/>
              </a:xfrm>
            </p:grpSpPr>
            <p:sp>
              <p:nvSpPr>
                <p:cNvPr id="6293" name="Google Shape;6293;p49"/>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9"/>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49"/>
              <p:cNvGrpSpPr/>
              <p:nvPr/>
            </p:nvGrpSpPr>
            <p:grpSpPr>
              <a:xfrm>
                <a:off x="4204122" y="4141688"/>
                <a:ext cx="33497" cy="28699"/>
                <a:chOff x="4204122" y="4141688"/>
                <a:chExt cx="33497" cy="28699"/>
              </a:xfrm>
            </p:grpSpPr>
            <p:sp>
              <p:nvSpPr>
                <p:cNvPr id="6296" name="Google Shape;6296;p49"/>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9"/>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8" name="Google Shape;6298;p49"/>
              <p:cNvGrpSpPr/>
              <p:nvPr/>
            </p:nvGrpSpPr>
            <p:grpSpPr>
              <a:xfrm>
                <a:off x="4301546" y="4003869"/>
                <a:ext cx="38916" cy="33324"/>
                <a:chOff x="4301546" y="4003869"/>
                <a:chExt cx="38916" cy="33324"/>
              </a:xfrm>
            </p:grpSpPr>
            <p:sp>
              <p:nvSpPr>
                <p:cNvPr id="6299" name="Google Shape;6299;p49"/>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49"/>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49"/>
              <p:cNvGrpSpPr/>
              <p:nvPr/>
            </p:nvGrpSpPr>
            <p:grpSpPr>
              <a:xfrm>
                <a:off x="4210681" y="3924669"/>
                <a:ext cx="36549" cy="31366"/>
                <a:chOff x="4210681" y="3924669"/>
                <a:chExt cx="36549" cy="31366"/>
              </a:xfrm>
            </p:grpSpPr>
            <p:sp>
              <p:nvSpPr>
                <p:cNvPr id="6302" name="Google Shape;6302;p49"/>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9"/>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49"/>
              <p:cNvGrpSpPr/>
              <p:nvPr/>
            </p:nvGrpSpPr>
            <p:grpSpPr>
              <a:xfrm>
                <a:off x="3987771" y="3628874"/>
                <a:ext cx="31499" cy="26993"/>
                <a:chOff x="3987771" y="3628874"/>
                <a:chExt cx="31499" cy="26993"/>
              </a:xfrm>
            </p:grpSpPr>
            <p:sp>
              <p:nvSpPr>
                <p:cNvPr id="6305" name="Google Shape;6305;p49"/>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49"/>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49"/>
              <p:cNvGrpSpPr/>
              <p:nvPr/>
            </p:nvGrpSpPr>
            <p:grpSpPr>
              <a:xfrm>
                <a:off x="4087382" y="3775674"/>
                <a:ext cx="31405" cy="26898"/>
                <a:chOff x="4087382" y="3775674"/>
                <a:chExt cx="31405" cy="26898"/>
              </a:xfrm>
            </p:grpSpPr>
            <p:sp>
              <p:nvSpPr>
                <p:cNvPr id="6308" name="Google Shape;6308;p49"/>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9"/>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49"/>
              <p:cNvGrpSpPr/>
              <p:nvPr/>
            </p:nvGrpSpPr>
            <p:grpSpPr>
              <a:xfrm>
                <a:off x="4118873" y="3856637"/>
                <a:ext cx="31405" cy="26906"/>
                <a:chOff x="4118873" y="3856637"/>
                <a:chExt cx="31405" cy="26906"/>
              </a:xfrm>
            </p:grpSpPr>
            <p:sp>
              <p:nvSpPr>
                <p:cNvPr id="6311" name="Google Shape;6311;p49"/>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49"/>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49"/>
              <p:cNvGrpSpPr/>
              <p:nvPr/>
            </p:nvGrpSpPr>
            <p:grpSpPr>
              <a:xfrm>
                <a:off x="4168541" y="3639523"/>
                <a:ext cx="31499" cy="26906"/>
                <a:chOff x="4168541" y="3639523"/>
                <a:chExt cx="31499" cy="26906"/>
              </a:xfrm>
            </p:grpSpPr>
            <p:sp>
              <p:nvSpPr>
                <p:cNvPr id="6314" name="Google Shape;6314;p49"/>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49"/>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49"/>
              <p:cNvGrpSpPr/>
              <p:nvPr/>
            </p:nvGrpSpPr>
            <p:grpSpPr>
              <a:xfrm>
                <a:off x="3965789" y="3393545"/>
                <a:ext cx="31405" cy="26945"/>
                <a:chOff x="3965789" y="3393545"/>
                <a:chExt cx="31405" cy="26945"/>
              </a:xfrm>
            </p:grpSpPr>
            <p:sp>
              <p:nvSpPr>
                <p:cNvPr id="6317" name="Google Shape;6317;p49"/>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9"/>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49"/>
              <p:cNvGrpSpPr/>
              <p:nvPr/>
            </p:nvGrpSpPr>
            <p:grpSpPr>
              <a:xfrm>
                <a:off x="3925166" y="3491008"/>
                <a:ext cx="31405" cy="27001"/>
                <a:chOff x="3925166" y="3491008"/>
                <a:chExt cx="31405" cy="27001"/>
              </a:xfrm>
            </p:grpSpPr>
            <p:sp>
              <p:nvSpPr>
                <p:cNvPr id="6320" name="Google Shape;6320;p49"/>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49"/>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49"/>
              <p:cNvGrpSpPr/>
              <p:nvPr/>
            </p:nvGrpSpPr>
            <p:grpSpPr>
              <a:xfrm>
                <a:off x="3682845" y="3340976"/>
                <a:ext cx="31397" cy="26898"/>
                <a:chOff x="3682845" y="3340976"/>
                <a:chExt cx="31397" cy="26898"/>
              </a:xfrm>
            </p:grpSpPr>
            <p:sp>
              <p:nvSpPr>
                <p:cNvPr id="6323" name="Google Shape;6323;p49"/>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9"/>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49"/>
              <p:cNvGrpSpPr/>
              <p:nvPr/>
            </p:nvGrpSpPr>
            <p:grpSpPr>
              <a:xfrm>
                <a:off x="3795393" y="3353725"/>
                <a:ext cx="31499" cy="26993"/>
                <a:chOff x="3795393" y="3353725"/>
                <a:chExt cx="31499" cy="26993"/>
              </a:xfrm>
            </p:grpSpPr>
            <p:sp>
              <p:nvSpPr>
                <p:cNvPr id="6326" name="Google Shape;6326;p49"/>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49"/>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49"/>
              <p:cNvGrpSpPr/>
              <p:nvPr/>
            </p:nvGrpSpPr>
            <p:grpSpPr>
              <a:xfrm>
                <a:off x="4176909" y="4363221"/>
                <a:ext cx="38924" cy="33316"/>
                <a:chOff x="4176909" y="4363221"/>
                <a:chExt cx="38924" cy="33316"/>
              </a:xfrm>
            </p:grpSpPr>
            <p:sp>
              <p:nvSpPr>
                <p:cNvPr id="6329" name="Google Shape;6329;p49"/>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49"/>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49"/>
              <p:cNvGrpSpPr/>
              <p:nvPr/>
            </p:nvGrpSpPr>
            <p:grpSpPr>
              <a:xfrm>
                <a:off x="4226191" y="4007660"/>
                <a:ext cx="33560" cy="28770"/>
                <a:chOff x="4226191" y="4007660"/>
                <a:chExt cx="33560" cy="28770"/>
              </a:xfrm>
            </p:grpSpPr>
            <p:sp>
              <p:nvSpPr>
                <p:cNvPr id="6332" name="Google Shape;6332;p49"/>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9"/>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49"/>
              <p:cNvGrpSpPr/>
              <p:nvPr/>
            </p:nvGrpSpPr>
            <p:grpSpPr>
              <a:xfrm>
                <a:off x="3597785" y="3377045"/>
                <a:ext cx="33591" cy="28699"/>
                <a:chOff x="3597785" y="3377045"/>
                <a:chExt cx="33591" cy="28699"/>
              </a:xfrm>
            </p:grpSpPr>
            <p:sp>
              <p:nvSpPr>
                <p:cNvPr id="6335" name="Google Shape;6335;p49"/>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9"/>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49"/>
              <p:cNvGrpSpPr/>
              <p:nvPr/>
            </p:nvGrpSpPr>
            <p:grpSpPr>
              <a:xfrm>
                <a:off x="3887870" y="3669796"/>
                <a:ext cx="33591" cy="28692"/>
                <a:chOff x="3887870" y="3669796"/>
                <a:chExt cx="33591" cy="28692"/>
              </a:xfrm>
            </p:grpSpPr>
            <p:sp>
              <p:nvSpPr>
                <p:cNvPr id="6338" name="Google Shape;6338;p49"/>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9"/>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49"/>
              <p:cNvGrpSpPr/>
              <p:nvPr/>
            </p:nvGrpSpPr>
            <p:grpSpPr>
              <a:xfrm>
                <a:off x="3818320" y="3481625"/>
                <a:ext cx="33497" cy="28770"/>
                <a:chOff x="3818320" y="3481625"/>
                <a:chExt cx="33497" cy="28770"/>
              </a:xfrm>
            </p:grpSpPr>
            <p:sp>
              <p:nvSpPr>
                <p:cNvPr id="6341" name="Google Shape;6341;p49"/>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49"/>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49"/>
              <p:cNvGrpSpPr/>
              <p:nvPr/>
            </p:nvGrpSpPr>
            <p:grpSpPr>
              <a:xfrm>
                <a:off x="4278139" y="4120948"/>
                <a:ext cx="37492" cy="32129"/>
                <a:chOff x="4278139" y="4120948"/>
                <a:chExt cx="37492" cy="32129"/>
              </a:xfrm>
            </p:grpSpPr>
            <p:sp>
              <p:nvSpPr>
                <p:cNvPr id="6344" name="Google Shape;6344;p49"/>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9"/>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49"/>
              <p:cNvGrpSpPr/>
              <p:nvPr/>
            </p:nvGrpSpPr>
            <p:grpSpPr>
              <a:xfrm>
                <a:off x="4419898" y="3977388"/>
                <a:ext cx="33497" cy="28692"/>
                <a:chOff x="4419898" y="3977388"/>
                <a:chExt cx="33497" cy="28692"/>
              </a:xfrm>
            </p:grpSpPr>
            <p:sp>
              <p:nvSpPr>
                <p:cNvPr id="6347" name="Google Shape;6347;p49"/>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9"/>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9" name="Google Shape;6349;p49"/>
              <p:cNvGrpSpPr/>
              <p:nvPr/>
            </p:nvGrpSpPr>
            <p:grpSpPr>
              <a:xfrm>
                <a:off x="4158930" y="4034684"/>
                <a:ext cx="33497" cy="28762"/>
                <a:chOff x="4158930" y="4034684"/>
                <a:chExt cx="33497" cy="28762"/>
              </a:xfrm>
            </p:grpSpPr>
            <p:sp>
              <p:nvSpPr>
                <p:cNvPr id="6350" name="Google Shape;6350;p49"/>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9"/>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49"/>
              <p:cNvGrpSpPr/>
              <p:nvPr/>
            </p:nvGrpSpPr>
            <p:grpSpPr>
              <a:xfrm>
                <a:off x="4134949" y="3957049"/>
                <a:ext cx="33497" cy="28770"/>
                <a:chOff x="4134949" y="3957049"/>
                <a:chExt cx="33497" cy="28770"/>
              </a:xfrm>
            </p:grpSpPr>
            <p:sp>
              <p:nvSpPr>
                <p:cNvPr id="6353" name="Google Shape;6353;p49"/>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9"/>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49"/>
              <p:cNvGrpSpPr/>
              <p:nvPr/>
            </p:nvGrpSpPr>
            <p:grpSpPr>
              <a:xfrm>
                <a:off x="4193653" y="4184403"/>
                <a:ext cx="43580" cy="37264"/>
                <a:chOff x="4193653" y="4184403"/>
                <a:chExt cx="43580" cy="37264"/>
              </a:xfrm>
            </p:grpSpPr>
            <p:sp>
              <p:nvSpPr>
                <p:cNvPr id="6356" name="Google Shape;6356;p49"/>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9"/>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49"/>
              <p:cNvGrpSpPr/>
              <p:nvPr/>
            </p:nvGrpSpPr>
            <p:grpSpPr>
              <a:xfrm>
                <a:off x="4343600" y="3943844"/>
                <a:ext cx="43580" cy="37312"/>
                <a:chOff x="4343600" y="3943844"/>
                <a:chExt cx="43580" cy="37312"/>
              </a:xfrm>
            </p:grpSpPr>
            <p:sp>
              <p:nvSpPr>
                <p:cNvPr id="6359" name="Google Shape;6359;p49"/>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49"/>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49"/>
              <p:cNvGrpSpPr/>
              <p:nvPr/>
            </p:nvGrpSpPr>
            <p:grpSpPr>
              <a:xfrm>
                <a:off x="4172339" y="3381693"/>
                <a:ext cx="31499" cy="27001"/>
                <a:chOff x="4172339" y="3381693"/>
                <a:chExt cx="31499" cy="27001"/>
              </a:xfrm>
            </p:grpSpPr>
            <p:sp>
              <p:nvSpPr>
                <p:cNvPr id="6362" name="Google Shape;6362;p49"/>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9"/>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367"/>
        <p:cNvGrpSpPr/>
        <p:nvPr/>
      </p:nvGrpSpPr>
      <p:grpSpPr>
        <a:xfrm>
          <a:off x="0" y="0"/>
          <a:ext cx="0" cy="0"/>
          <a:chOff x="0" y="0"/>
          <a:chExt cx="0" cy="0"/>
        </a:xfrm>
      </p:grpSpPr>
      <p:grpSp>
        <p:nvGrpSpPr>
          <p:cNvPr id="6368" name="Google Shape;6368;p50"/>
          <p:cNvGrpSpPr/>
          <p:nvPr/>
        </p:nvGrpSpPr>
        <p:grpSpPr>
          <a:xfrm>
            <a:off x="729274" y="1175734"/>
            <a:ext cx="2507799" cy="206239"/>
            <a:chOff x="106648" y="895722"/>
            <a:chExt cx="4481413" cy="374300"/>
          </a:xfrm>
        </p:grpSpPr>
        <p:grpSp>
          <p:nvGrpSpPr>
            <p:cNvPr id="6369" name="Google Shape;6369;p50"/>
            <p:cNvGrpSpPr/>
            <p:nvPr/>
          </p:nvGrpSpPr>
          <p:grpSpPr>
            <a:xfrm>
              <a:off x="2233276" y="895722"/>
              <a:ext cx="1082667" cy="223591"/>
              <a:chOff x="4808316" y="2800065"/>
              <a:chExt cx="1999386" cy="412910"/>
            </a:xfrm>
          </p:grpSpPr>
          <p:sp>
            <p:nvSpPr>
              <p:cNvPr id="6370" name="Google Shape;6370;p5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1" name="Google Shape;6371;p50"/>
              <p:cNvGrpSpPr/>
              <p:nvPr/>
            </p:nvGrpSpPr>
            <p:grpSpPr>
              <a:xfrm>
                <a:off x="4808316" y="2800065"/>
                <a:ext cx="92400" cy="411825"/>
                <a:chOff x="845575" y="2563700"/>
                <a:chExt cx="92400" cy="411825"/>
              </a:xfrm>
            </p:grpSpPr>
            <p:cxnSp>
              <p:nvCxnSpPr>
                <p:cNvPr id="6372" name="Google Shape;6372;p5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373" name="Google Shape;6373;p5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74" name="Google Shape;6374;p50"/>
            <p:cNvGrpSpPr/>
            <p:nvPr/>
          </p:nvGrpSpPr>
          <p:grpSpPr>
            <a:xfrm>
              <a:off x="106648" y="895722"/>
              <a:ext cx="1088401" cy="223591"/>
              <a:chOff x="881025" y="2800065"/>
              <a:chExt cx="2009975" cy="412910"/>
            </a:xfrm>
          </p:grpSpPr>
          <p:sp>
            <p:nvSpPr>
              <p:cNvPr id="6375" name="Google Shape;6375;p5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6" name="Google Shape;6376;p50"/>
              <p:cNvGrpSpPr/>
              <p:nvPr/>
            </p:nvGrpSpPr>
            <p:grpSpPr>
              <a:xfrm>
                <a:off x="881025" y="2800065"/>
                <a:ext cx="92400" cy="411825"/>
                <a:chOff x="845575" y="2563700"/>
                <a:chExt cx="92400" cy="411825"/>
              </a:xfrm>
            </p:grpSpPr>
            <p:cxnSp>
              <p:nvCxnSpPr>
                <p:cNvPr id="6377" name="Google Shape;6377;p5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378" name="Google Shape;6378;p5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79" name="Google Shape;6379;p50"/>
            <p:cNvGrpSpPr/>
            <p:nvPr/>
          </p:nvGrpSpPr>
          <p:grpSpPr>
            <a:xfrm>
              <a:off x="1172346" y="1047018"/>
              <a:ext cx="1083151" cy="223003"/>
              <a:chOff x="2849073" y="3079467"/>
              <a:chExt cx="2000279" cy="411825"/>
            </a:xfrm>
          </p:grpSpPr>
          <p:sp>
            <p:nvSpPr>
              <p:cNvPr id="6380" name="Google Shape;6380;p5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1" name="Google Shape;6381;p50"/>
              <p:cNvGrpSpPr/>
              <p:nvPr/>
            </p:nvGrpSpPr>
            <p:grpSpPr>
              <a:xfrm rot="10800000">
                <a:off x="2849073" y="3079467"/>
                <a:ext cx="92400" cy="411825"/>
                <a:chOff x="2070100" y="2563700"/>
                <a:chExt cx="92400" cy="411825"/>
              </a:xfrm>
            </p:grpSpPr>
            <p:cxnSp>
              <p:nvCxnSpPr>
                <p:cNvPr id="6382" name="Google Shape;6382;p5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383" name="Google Shape;6383;p5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4" name="Google Shape;6384;p50"/>
            <p:cNvGrpSpPr/>
            <p:nvPr/>
          </p:nvGrpSpPr>
          <p:grpSpPr>
            <a:xfrm>
              <a:off x="3290132" y="1047018"/>
              <a:ext cx="1297929" cy="223003"/>
              <a:chOff x="6760035" y="3079467"/>
              <a:chExt cx="2396914" cy="411825"/>
            </a:xfrm>
          </p:grpSpPr>
          <p:sp>
            <p:nvSpPr>
              <p:cNvPr id="6385" name="Google Shape;6385;p5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6" name="Google Shape;6386;p50"/>
              <p:cNvGrpSpPr/>
              <p:nvPr/>
            </p:nvGrpSpPr>
            <p:grpSpPr>
              <a:xfrm rot="10800000">
                <a:off x="6760035" y="3079467"/>
                <a:ext cx="92400" cy="411825"/>
                <a:chOff x="2070100" y="2563700"/>
                <a:chExt cx="92400" cy="411825"/>
              </a:xfrm>
            </p:grpSpPr>
            <p:cxnSp>
              <p:nvCxnSpPr>
                <p:cNvPr id="6387" name="Google Shape;6387;p5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388" name="Google Shape;6388;p5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89" name="Google Shape;6389;p50"/>
          <p:cNvGrpSpPr/>
          <p:nvPr/>
        </p:nvGrpSpPr>
        <p:grpSpPr>
          <a:xfrm>
            <a:off x="2147036" y="3575105"/>
            <a:ext cx="1086701" cy="799429"/>
            <a:chOff x="2183288" y="3555572"/>
            <a:chExt cx="1136241" cy="835873"/>
          </a:xfrm>
        </p:grpSpPr>
        <p:sp>
          <p:nvSpPr>
            <p:cNvPr id="6390" name="Google Shape;6390;p5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1" name="Google Shape;6391;p50"/>
            <p:cNvGrpSpPr/>
            <p:nvPr/>
          </p:nvGrpSpPr>
          <p:grpSpPr>
            <a:xfrm>
              <a:off x="2205895" y="3637269"/>
              <a:ext cx="1089848" cy="724993"/>
              <a:chOff x="2205895" y="3637269"/>
              <a:chExt cx="1089848" cy="724993"/>
            </a:xfrm>
          </p:grpSpPr>
          <p:sp>
            <p:nvSpPr>
              <p:cNvPr id="6392" name="Google Shape;6392;p5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8" name="Google Shape;6398;p5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99" name="Google Shape;6399;p5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00" name="Google Shape;6400;p50"/>
            <p:cNvGrpSpPr/>
            <p:nvPr/>
          </p:nvGrpSpPr>
          <p:grpSpPr>
            <a:xfrm>
              <a:off x="3173850" y="3779426"/>
              <a:ext cx="145679" cy="70048"/>
              <a:chOff x="3173850" y="3779426"/>
              <a:chExt cx="145679" cy="70048"/>
            </a:xfrm>
          </p:grpSpPr>
          <p:cxnSp>
            <p:nvCxnSpPr>
              <p:cNvPr id="6401" name="Google Shape;6401;p5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402" name="Google Shape;6402;p5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50"/>
            <p:cNvGrpSpPr/>
            <p:nvPr/>
          </p:nvGrpSpPr>
          <p:grpSpPr>
            <a:xfrm>
              <a:off x="2183288" y="4139483"/>
              <a:ext cx="145133" cy="70048"/>
              <a:chOff x="2183288" y="4139483"/>
              <a:chExt cx="145133" cy="70048"/>
            </a:xfrm>
          </p:grpSpPr>
          <p:cxnSp>
            <p:nvCxnSpPr>
              <p:cNvPr id="6404" name="Google Shape;6404;p5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405" name="Google Shape;6405;p5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6" name="Google Shape;6406;p5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07" name="Google Shape;6407;p5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08" name="Google Shape;6408;p50"/>
            <p:cNvGrpSpPr/>
            <p:nvPr/>
          </p:nvGrpSpPr>
          <p:grpSpPr>
            <a:xfrm>
              <a:off x="2943836" y="4268886"/>
              <a:ext cx="60717" cy="122559"/>
              <a:chOff x="2943836" y="4268886"/>
              <a:chExt cx="60717" cy="122559"/>
            </a:xfrm>
          </p:grpSpPr>
          <p:sp>
            <p:nvSpPr>
              <p:cNvPr id="6409" name="Google Shape;6409;p5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10" name="Google Shape;6410;p5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411" name="Google Shape;6411;p50"/>
          <p:cNvGrpSpPr/>
          <p:nvPr/>
        </p:nvGrpSpPr>
        <p:grpSpPr>
          <a:xfrm>
            <a:off x="3409981" y="1496104"/>
            <a:ext cx="1675870" cy="758251"/>
            <a:chOff x="3530532" y="1496185"/>
            <a:chExt cx="1562000" cy="706730"/>
          </a:xfrm>
        </p:grpSpPr>
        <p:cxnSp>
          <p:nvCxnSpPr>
            <p:cNvPr id="6412" name="Google Shape;6412;p5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413" name="Google Shape;6413;p50"/>
            <p:cNvGrpSpPr/>
            <p:nvPr/>
          </p:nvGrpSpPr>
          <p:grpSpPr>
            <a:xfrm>
              <a:off x="3530532" y="1496185"/>
              <a:ext cx="323430" cy="463587"/>
              <a:chOff x="3530532" y="1496185"/>
              <a:chExt cx="323430" cy="463587"/>
            </a:xfrm>
          </p:grpSpPr>
          <p:grpSp>
            <p:nvGrpSpPr>
              <p:cNvPr id="6414" name="Google Shape;6414;p50"/>
              <p:cNvGrpSpPr/>
              <p:nvPr/>
            </p:nvGrpSpPr>
            <p:grpSpPr>
              <a:xfrm>
                <a:off x="3567462" y="1496185"/>
                <a:ext cx="286500" cy="361376"/>
                <a:chOff x="3567462" y="1496185"/>
                <a:chExt cx="286500" cy="361376"/>
              </a:xfrm>
            </p:grpSpPr>
            <p:cxnSp>
              <p:nvCxnSpPr>
                <p:cNvPr id="6415" name="Google Shape;6415;p5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416" name="Google Shape;6416;p5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7" name="Google Shape;6417;p5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50"/>
            <p:cNvGrpSpPr/>
            <p:nvPr/>
          </p:nvGrpSpPr>
          <p:grpSpPr>
            <a:xfrm>
              <a:off x="3891569" y="1779209"/>
              <a:ext cx="323945" cy="423706"/>
              <a:chOff x="3891569" y="1779209"/>
              <a:chExt cx="323945" cy="423706"/>
            </a:xfrm>
          </p:grpSpPr>
          <p:grpSp>
            <p:nvGrpSpPr>
              <p:cNvPr id="6419" name="Google Shape;6419;p50"/>
              <p:cNvGrpSpPr/>
              <p:nvPr/>
            </p:nvGrpSpPr>
            <p:grpSpPr>
              <a:xfrm>
                <a:off x="3929014" y="1881638"/>
                <a:ext cx="286500" cy="321278"/>
                <a:chOff x="3929014" y="1881638"/>
                <a:chExt cx="286500" cy="321278"/>
              </a:xfrm>
            </p:grpSpPr>
            <p:cxnSp>
              <p:nvCxnSpPr>
                <p:cNvPr id="6420" name="Google Shape;6420;p5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421" name="Google Shape;6421;p5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2" name="Google Shape;6422;p5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50"/>
            <p:cNvGrpSpPr/>
            <p:nvPr/>
          </p:nvGrpSpPr>
          <p:grpSpPr>
            <a:xfrm>
              <a:off x="4252606" y="1496185"/>
              <a:ext cx="324721" cy="463587"/>
              <a:chOff x="4252606" y="1496185"/>
              <a:chExt cx="324721" cy="463587"/>
            </a:xfrm>
          </p:grpSpPr>
          <p:grpSp>
            <p:nvGrpSpPr>
              <p:cNvPr id="6424" name="Google Shape;6424;p50"/>
              <p:cNvGrpSpPr/>
              <p:nvPr/>
            </p:nvGrpSpPr>
            <p:grpSpPr>
              <a:xfrm>
                <a:off x="4290828" y="1496185"/>
                <a:ext cx="286500" cy="361376"/>
                <a:chOff x="4290828" y="1496185"/>
                <a:chExt cx="286500" cy="361376"/>
              </a:xfrm>
            </p:grpSpPr>
            <p:cxnSp>
              <p:nvCxnSpPr>
                <p:cNvPr id="6425" name="Google Shape;6425;p5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426" name="Google Shape;6426;p5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7" name="Google Shape;6427;p5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50"/>
            <p:cNvGrpSpPr/>
            <p:nvPr/>
          </p:nvGrpSpPr>
          <p:grpSpPr>
            <a:xfrm>
              <a:off x="4613643" y="1763716"/>
              <a:ext cx="325308" cy="439200"/>
              <a:chOff x="4613643" y="1763716"/>
              <a:chExt cx="325308" cy="439200"/>
            </a:xfrm>
          </p:grpSpPr>
          <p:grpSp>
            <p:nvGrpSpPr>
              <p:cNvPr id="6429" name="Google Shape;6429;p50"/>
              <p:cNvGrpSpPr/>
              <p:nvPr/>
            </p:nvGrpSpPr>
            <p:grpSpPr>
              <a:xfrm>
                <a:off x="4652451" y="1879538"/>
                <a:ext cx="286500" cy="323378"/>
                <a:chOff x="4652451" y="1879538"/>
                <a:chExt cx="286500" cy="323378"/>
              </a:xfrm>
            </p:grpSpPr>
            <p:cxnSp>
              <p:nvCxnSpPr>
                <p:cNvPr id="6430" name="Google Shape;6430;p5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431" name="Google Shape;6431;p5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2" name="Google Shape;6432;p5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33" name="Google Shape;6433;p50"/>
          <p:cNvGrpSpPr/>
          <p:nvPr/>
        </p:nvGrpSpPr>
        <p:grpSpPr>
          <a:xfrm>
            <a:off x="3421841" y="2434421"/>
            <a:ext cx="1652173" cy="306826"/>
            <a:chOff x="3512551" y="2440153"/>
            <a:chExt cx="1597383" cy="296651"/>
          </a:xfrm>
        </p:grpSpPr>
        <p:cxnSp>
          <p:nvCxnSpPr>
            <p:cNvPr id="6434" name="Google Shape;6434;p50"/>
            <p:cNvCxnSpPr>
              <a:stCxn id="6435" idx="6"/>
              <a:endCxn id="643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437" name="Google Shape;6437;p50"/>
            <p:cNvGrpSpPr/>
            <p:nvPr/>
          </p:nvGrpSpPr>
          <p:grpSpPr>
            <a:xfrm>
              <a:off x="3512551" y="2440252"/>
              <a:ext cx="225647" cy="225732"/>
              <a:chOff x="2182679" y="2292572"/>
              <a:chExt cx="792300" cy="792600"/>
            </a:xfrm>
          </p:grpSpPr>
          <p:cxnSp>
            <p:nvCxnSpPr>
              <p:cNvPr id="6438" name="Google Shape;6438;p50"/>
              <p:cNvCxnSpPr>
                <a:stCxn id="6439" idx="0"/>
              </p:cNvCxnSpPr>
              <p:nvPr/>
            </p:nvCxnSpPr>
            <p:spPr>
              <a:xfrm rot="10800000">
                <a:off x="2578961" y="2362314"/>
                <a:ext cx="0" cy="31500"/>
              </a:xfrm>
              <a:prstGeom prst="straightConnector1">
                <a:avLst/>
              </a:prstGeom>
              <a:noFill/>
              <a:ln w="9525" cap="flat" cmpd="sng">
                <a:solidFill>
                  <a:srgbClr val="435D74"/>
                </a:solidFill>
                <a:prstDash val="solid"/>
                <a:round/>
                <a:headEnd type="none" w="med" len="med"/>
                <a:tailEnd type="none" w="med" len="med"/>
              </a:ln>
            </p:spPr>
          </p:cxnSp>
          <p:sp>
            <p:nvSpPr>
              <p:cNvPr id="6435" name="Google Shape;6435;p5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50"/>
            <p:cNvGrpSpPr/>
            <p:nvPr/>
          </p:nvGrpSpPr>
          <p:grpSpPr>
            <a:xfrm>
              <a:off x="3969644" y="2440153"/>
              <a:ext cx="225853" cy="296651"/>
              <a:chOff x="3775710" y="1729289"/>
              <a:chExt cx="136500" cy="179289"/>
            </a:xfrm>
          </p:grpSpPr>
          <p:cxnSp>
            <p:nvCxnSpPr>
              <p:cNvPr id="6441" name="Google Shape;6441;p5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442" name="Google Shape;6442;p5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50"/>
            <p:cNvGrpSpPr/>
            <p:nvPr/>
          </p:nvGrpSpPr>
          <p:grpSpPr>
            <a:xfrm>
              <a:off x="4427051" y="2440252"/>
              <a:ext cx="225647" cy="225732"/>
              <a:chOff x="5393704" y="2292572"/>
              <a:chExt cx="792300" cy="792600"/>
            </a:xfrm>
          </p:grpSpPr>
          <p:cxnSp>
            <p:nvCxnSpPr>
              <p:cNvPr id="6445" name="Google Shape;6445;p50"/>
              <p:cNvCxnSpPr>
                <a:stCxn id="6446" idx="0"/>
              </p:cNvCxnSpPr>
              <p:nvPr/>
            </p:nvCxnSpPr>
            <p:spPr>
              <a:xfrm rot="10800000">
                <a:off x="5789986" y="2362314"/>
                <a:ext cx="0" cy="31500"/>
              </a:xfrm>
              <a:prstGeom prst="straightConnector1">
                <a:avLst/>
              </a:prstGeom>
              <a:noFill/>
              <a:ln w="9525" cap="flat" cmpd="sng">
                <a:solidFill>
                  <a:srgbClr val="435D74"/>
                </a:solidFill>
                <a:prstDash val="solid"/>
                <a:round/>
                <a:headEnd type="none" w="med" len="med"/>
                <a:tailEnd type="none" w="med" len="med"/>
              </a:ln>
            </p:spPr>
          </p:cxnSp>
          <p:sp>
            <p:nvSpPr>
              <p:cNvPr id="6447" name="Google Shape;6447;p5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50"/>
            <p:cNvGrpSpPr/>
            <p:nvPr/>
          </p:nvGrpSpPr>
          <p:grpSpPr>
            <a:xfrm>
              <a:off x="4884287" y="2440252"/>
              <a:ext cx="225647" cy="296532"/>
              <a:chOff x="6999166" y="2292572"/>
              <a:chExt cx="792300" cy="1041192"/>
            </a:xfrm>
          </p:grpSpPr>
          <p:cxnSp>
            <p:nvCxnSpPr>
              <p:cNvPr id="6449" name="Google Shape;6449;p5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436" name="Google Shape;6436;p5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51" name="Google Shape;6451;p50"/>
          <p:cNvGrpSpPr/>
          <p:nvPr/>
        </p:nvGrpSpPr>
        <p:grpSpPr>
          <a:xfrm>
            <a:off x="6842649" y="1185930"/>
            <a:ext cx="1581844" cy="732818"/>
            <a:chOff x="634175" y="2986275"/>
            <a:chExt cx="3147949" cy="1458344"/>
          </a:xfrm>
        </p:grpSpPr>
        <p:cxnSp>
          <p:nvCxnSpPr>
            <p:cNvPr id="6452" name="Google Shape;6452;p50"/>
            <p:cNvCxnSpPr>
              <a:stCxn id="6453" idx="4"/>
              <a:endCxn id="645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455" name="Google Shape;6455;p50"/>
            <p:cNvCxnSpPr>
              <a:stCxn id="6454" idx="0"/>
              <a:endCxn id="645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457" name="Google Shape;6457;p50"/>
            <p:cNvCxnSpPr>
              <a:stCxn id="6456" idx="4"/>
              <a:endCxn id="645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459" name="Google Shape;6459;p50"/>
            <p:cNvCxnSpPr>
              <a:stCxn id="6458" idx="0"/>
              <a:endCxn id="646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460" name="Google Shape;6460;p5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456" name="Google Shape;6456;p5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453" name="Google Shape;6453;p5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458" name="Google Shape;6458;p5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454" name="Google Shape;6454;p5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461" name="Google Shape;6461;p50"/>
          <p:cNvGrpSpPr/>
          <p:nvPr/>
        </p:nvGrpSpPr>
        <p:grpSpPr>
          <a:xfrm>
            <a:off x="3410364" y="2880240"/>
            <a:ext cx="1675128" cy="313674"/>
            <a:chOff x="998425" y="1182125"/>
            <a:chExt cx="1065400" cy="199500"/>
          </a:xfrm>
        </p:grpSpPr>
        <p:sp>
          <p:nvSpPr>
            <p:cNvPr id="6462" name="Google Shape;6462;p5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50"/>
          <p:cNvGrpSpPr/>
          <p:nvPr/>
        </p:nvGrpSpPr>
        <p:grpSpPr>
          <a:xfrm>
            <a:off x="3410363" y="3836206"/>
            <a:ext cx="1675129" cy="525345"/>
            <a:chOff x="5194708" y="3484366"/>
            <a:chExt cx="3148148" cy="987304"/>
          </a:xfrm>
        </p:grpSpPr>
        <p:grpSp>
          <p:nvGrpSpPr>
            <p:cNvPr id="6468" name="Google Shape;6468;p50"/>
            <p:cNvGrpSpPr/>
            <p:nvPr/>
          </p:nvGrpSpPr>
          <p:grpSpPr>
            <a:xfrm>
              <a:off x="7531521" y="3484366"/>
              <a:ext cx="811335" cy="987304"/>
              <a:chOff x="3379425" y="1617275"/>
              <a:chExt cx="1090650" cy="1327200"/>
            </a:xfrm>
          </p:grpSpPr>
          <p:sp>
            <p:nvSpPr>
              <p:cNvPr id="6469" name="Google Shape;6469;p5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50"/>
            <p:cNvGrpSpPr/>
            <p:nvPr/>
          </p:nvGrpSpPr>
          <p:grpSpPr>
            <a:xfrm>
              <a:off x="6752546" y="3484366"/>
              <a:ext cx="811428" cy="987304"/>
              <a:chOff x="2332275" y="1617275"/>
              <a:chExt cx="1090775" cy="1327200"/>
            </a:xfrm>
          </p:grpSpPr>
          <p:sp>
            <p:nvSpPr>
              <p:cNvPr id="6473" name="Google Shape;6473;p5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50"/>
            <p:cNvGrpSpPr/>
            <p:nvPr/>
          </p:nvGrpSpPr>
          <p:grpSpPr>
            <a:xfrm>
              <a:off x="5973664" y="3484366"/>
              <a:ext cx="811335" cy="987304"/>
              <a:chOff x="1285250" y="1617275"/>
              <a:chExt cx="1090650" cy="1327200"/>
            </a:xfrm>
          </p:grpSpPr>
          <p:sp>
            <p:nvSpPr>
              <p:cNvPr id="6477" name="Google Shape;6477;p5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50"/>
            <p:cNvGrpSpPr/>
            <p:nvPr/>
          </p:nvGrpSpPr>
          <p:grpSpPr>
            <a:xfrm>
              <a:off x="5194708" y="3484366"/>
              <a:ext cx="811409" cy="987304"/>
              <a:chOff x="238125" y="1617275"/>
              <a:chExt cx="1090750" cy="1327200"/>
            </a:xfrm>
          </p:grpSpPr>
          <p:sp>
            <p:nvSpPr>
              <p:cNvPr id="6481" name="Google Shape;6481;p5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84" name="Google Shape;6484;p50"/>
          <p:cNvGrpSpPr/>
          <p:nvPr/>
        </p:nvGrpSpPr>
        <p:grpSpPr>
          <a:xfrm>
            <a:off x="6844048" y="2482095"/>
            <a:ext cx="1579046" cy="522230"/>
            <a:chOff x="6853641" y="2534077"/>
            <a:chExt cx="1515545" cy="501229"/>
          </a:xfrm>
        </p:grpSpPr>
        <p:grpSp>
          <p:nvGrpSpPr>
            <p:cNvPr id="6485" name="Google Shape;6485;p50"/>
            <p:cNvGrpSpPr/>
            <p:nvPr/>
          </p:nvGrpSpPr>
          <p:grpSpPr>
            <a:xfrm>
              <a:off x="6853641" y="2618923"/>
              <a:ext cx="1515545" cy="324556"/>
              <a:chOff x="6853641" y="2618923"/>
              <a:chExt cx="1515545" cy="324556"/>
            </a:xfrm>
          </p:grpSpPr>
          <p:sp>
            <p:nvSpPr>
              <p:cNvPr id="6486" name="Google Shape;6486;p5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1" name="Google Shape;6491;p5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0"/>
          <p:cNvGrpSpPr/>
          <p:nvPr/>
        </p:nvGrpSpPr>
        <p:grpSpPr>
          <a:xfrm>
            <a:off x="3438940" y="3357136"/>
            <a:ext cx="1617976" cy="346616"/>
            <a:chOff x="1808063" y="4294338"/>
            <a:chExt cx="3370782" cy="721817"/>
          </a:xfrm>
        </p:grpSpPr>
        <p:sp>
          <p:nvSpPr>
            <p:cNvPr id="6497" name="Google Shape;6497;p5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50"/>
          <p:cNvGrpSpPr/>
          <p:nvPr/>
        </p:nvGrpSpPr>
        <p:grpSpPr>
          <a:xfrm>
            <a:off x="5264936" y="4023886"/>
            <a:ext cx="1417067" cy="350605"/>
            <a:chOff x="4234950" y="2101012"/>
            <a:chExt cx="4219974" cy="1044090"/>
          </a:xfrm>
        </p:grpSpPr>
        <p:sp>
          <p:nvSpPr>
            <p:cNvPr id="6508" name="Google Shape;6508;p5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50"/>
          <p:cNvGrpSpPr/>
          <p:nvPr/>
        </p:nvGrpSpPr>
        <p:grpSpPr>
          <a:xfrm>
            <a:off x="6840408" y="2014643"/>
            <a:ext cx="1586327" cy="371557"/>
            <a:chOff x="1247650" y="2075423"/>
            <a:chExt cx="6648477" cy="1557238"/>
          </a:xfrm>
        </p:grpSpPr>
        <p:sp>
          <p:nvSpPr>
            <p:cNvPr id="6525" name="Google Shape;6525;p5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50"/>
          <p:cNvGrpSpPr/>
          <p:nvPr/>
        </p:nvGrpSpPr>
        <p:grpSpPr>
          <a:xfrm>
            <a:off x="5271678" y="1167833"/>
            <a:ext cx="1415601" cy="1648533"/>
            <a:chOff x="1839112" y="2209163"/>
            <a:chExt cx="1918159" cy="2233784"/>
          </a:xfrm>
        </p:grpSpPr>
        <p:sp>
          <p:nvSpPr>
            <p:cNvPr id="6532" name="Google Shape;6532;p5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35" name="Google Shape;6535;p50"/>
            <p:cNvCxnSpPr>
              <a:stCxn id="6532" idx="6"/>
              <a:endCxn id="653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536" name="Google Shape;6536;p50"/>
            <p:cNvCxnSpPr>
              <a:stCxn id="6533" idx="4"/>
              <a:endCxn id="653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538" name="Google Shape;6538;p50"/>
            <p:cNvCxnSpPr>
              <a:stCxn id="6537" idx="6"/>
              <a:endCxn id="653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539" name="Google Shape;6539;p50"/>
            <p:cNvCxnSpPr>
              <a:stCxn id="6534" idx="4"/>
              <a:endCxn id="654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537" name="Google Shape;6537;p5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42" name="Google Shape;6542;p50"/>
            <p:cNvCxnSpPr>
              <a:endCxn id="654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543" name="Google Shape;6543;p50"/>
          <p:cNvGrpSpPr/>
          <p:nvPr/>
        </p:nvGrpSpPr>
        <p:grpSpPr>
          <a:xfrm>
            <a:off x="3428944" y="1185917"/>
            <a:ext cx="1637968" cy="154942"/>
            <a:chOff x="238125" y="2506075"/>
            <a:chExt cx="7115411" cy="673075"/>
          </a:xfrm>
        </p:grpSpPr>
        <p:sp>
          <p:nvSpPr>
            <p:cNvPr id="6544" name="Google Shape;6544;p5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50"/>
          <p:cNvGrpSpPr/>
          <p:nvPr/>
        </p:nvGrpSpPr>
        <p:grpSpPr>
          <a:xfrm>
            <a:off x="1969680" y="1500635"/>
            <a:ext cx="1262932" cy="785408"/>
            <a:chOff x="548861" y="389676"/>
            <a:chExt cx="3843371" cy="2390163"/>
          </a:xfrm>
        </p:grpSpPr>
        <p:cxnSp>
          <p:nvCxnSpPr>
            <p:cNvPr id="6550" name="Google Shape;6550;p5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551" name="Google Shape;6551;p5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552" name="Google Shape;6552;p5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553" name="Google Shape;6553;p5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554" name="Google Shape;6554;p5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555" name="Google Shape;6555;p5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56" name="Google Shape;6556;p5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557" name="Google Shape;6557;p5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0"/>
          <p:cNvGrpSpPr/>
          <p:nvPr/>
        </p:nvGrpSpPr>
        <p:grpSpPr>
          <a:xfrm>
            <a:off x="757812" y="2607512"/>
            <a:ext cx="1412054" cy="633562"/>
            <a:chOff x="1187400" y="2529299"/>
            <a:chExt cx="6769193" cy="2241903"/>
          </a:xfrm>
        </p:grpSpPr>
        <p:sp>
          <p:nvSpPr>
            <p:cNvPr id="6564" name="Google Shape;6564;p5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565" name="Google Shape;6565;p5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566" name="Google Shape;6566;p5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567" name="Google Shape;6567;p5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568" name="Google Shape;6568;p5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569" name="Google Shape;6569;p5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570" name="Google Shape;6570;p5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571" name="Google Shape;6571;p50"/>
            <p:cNvCxnSpPr>
              <a:stCxn id="6564" idx="2"/>
              <a:endCxn id="656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572" name="Google Shape;6572;p50"/>
            <p:cNvCxnSpPr>
              <a:stCxn id="6566" idx="0"/>
              <a:endCxn id="656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573" name="Google Shape;6573;p50"/>
            <p:cNvCxnSpPr>
              <a:stCxn id="6566" idx="2"/>
              <a:endCxn id="656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574" name="Google Shape;6574;p50"/>
            <p:cNvCxnSpPr>
              <a:stCxn id="6567" idx="0"/>
              <a:endCxn id="656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575" name="Google Shape;6575;p50"/>
            <p:cNvCxnSpPr>
              <a:stCxn id="6565" idx="2"/>
              <a:endCxn id="657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576" name="Google Shape;6576;p50"/>
            <p:cNvCxnSpPr>
              <a:stCxn id="6569" idx="0"/>
              <a:endCxn id="656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577" name="Google Shape;6577;p50"/>
          <p:cNvGrpSpPr/>
          <p:nvPr/>
        </p:nvGrpSpPr>
        <p:grpSpPr>
          <a:xfrm>
            <a:off x="6844058" y="3100221"/>
            <a:ext cx="1579035" cy="540873"/>
            <a:chOff x="6895650" y="3126697"/>
            <a:chExt cx="1436662" cy="492105"/>
          </a:xfrm>
        </p:grpSpPr>
        <p:sp>
          <p:nvSpPr>
            <p:cNvPr id="6578" name="Google Shape;6578;p5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3" name="Google Shape;6583;p50"/>
            <p:cNvGrpSpPr/>
            <p:nvPr/>
          </p:nvGrpSpPr>
          <p:grpSpPr>
            <a:xfrm>
              <a:off x="6995957" y="3335810"/>
              <a:ext cx="1230393" cy="71754"/>
              <a:chOff x="6995957" y="3287964"/>
              <a:chExt cx="1230393" cy="71754"/>
            </a:xfrm>
          </p:grpSpPr>
          <p:sp>
            <p:nvSpPr>
              <p:cNvPr id="6584" name="Google Shape;6584;p5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89" name="Google Shape;6589;p50"/>
          <p:cNvGrpSpPr/>
          <p:nvPr/>
        </p:nvGrpSpPr>
        <p:grpSpPr>
          <a:xfrm>
            <a:off x="6842640" y="3736984"/>
            <a:ext cx="1581862" cy="650625"/>
            <a:chOff x="6777990" y="3710194"/>
            <a:chExt cx="1646915" cy="677382"/>
          </a:xfrm>
        </p:grpSpPr>
        <p:grpSp>
          <p:nvGrpSpPr>
            <p:cNvPr id="6590" name="Google Shape;6590;p50"/>
            <p:cNvGrpSpPr/>
            <p:nvPr/>
          </p:nvGrpSpPr>
          <p:grpSpPr>
            <a:xfrm>
              <a:off x="6777990" y="3874492"/>
              <a:ext cx="411129" cy="513083"/>
              <a:chOff x="6777990" y="3874492"/>
              <a:chExt cx="411129" cy="513083"/>
            </a:xfrm>
          </p:grpSpPr>
          <p:cxnSp>
            <p:nvCxnSpPr>
              <p:cNvPr id="6591" name="Google Shape;6591;p5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592" name="Google Shape;6592;p5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50"/>
            <p:cNvGrpSpPr/>
            <p:nvPr/>
          </p:nvGrpSpPr>
          <p:grpSpPr>
            <a:xfrm>
              <a:off x="7188425" y="3710194"/>
              <a:ext cx="411123" cy="520535"/>
              <a:chOff x="7188425" y="3710194"/>
              <a:chExt cx="411123" cy="520535"/>
            </a:xfrm>
          </p:grpSpPr>
          <p:cxnSp>
            <p:nvCxnSpPr>
              <p:cNvPr id="6594" name="Google Shape;6594;p5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595" name="Google Shape;6595;p5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50"/>
            <p:cNvGrpSpPr/>
            <p:nvPr/>
          </p:nvGrpSpPr>
          <p:grpSpPr>
            <a:xfrm>
              <a:off x="7603341" y="3874492"/>
              <a:ext cx="411474" cy="513083"/>
              <a:chOff x="7603341" y="3874492"/>
              <a:chExt cx="411474" cy="513083"/>
            </a:xfrm>
          </p:grpSpPr>
          <p:cxnSp>
            <p:nvCxnSpPr>
              <p:cNvPr id="6597" name="Google Shape;6597;p5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598" name="Google Shape;6598;p5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50"/>
            <p:cNvGrpSpPr/>
            <p:nvPr/>
          </p:nvGrpSpPr>
          <p:grpSpPr>
            <a:xfrm>
              <a:off x="8013776" y="3722847"/>
              <a:ext cx="411129" cy="507881"/>
              <a:chOff x="8013776" y="3722847"/>
              <a:chExt cx="411129" cy="507881"/>
            </a:xfrm>
          </p:grpSpPr>
          <p:cxnSp>
            <p:nvCxnSpPr>
              <p:cNvPr id="6600" name="Google Shape;6600;p5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601" name="Google Shape;6601;p5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02" name="Google Shape;6602;p50"/>
          <p:cNvGrpSpPr/>
          <p:nvPr/>
        </p:nvGrpSpPr>
        <p:grpSpPr>
          <a:xfrm>
            <a:off x="5262155" y="2909824"/>
            <a:ext cx="1421889" cy="1020603"/>
            <a:chOff x="5190863" y="2824811"/>
            <a:chExt cx="1544860" cy="1108869"/>
          </a:xfrm>
        </p:grpSpPr>
        <p:grpSp>
          <p:nvGrpSpPr>
            <p:cNvPr id="6603" name="Google Shape;6603;p50"/>
            <p:cNvGrpSpPr/>
            <p:nvPr/>
          </p:nvGrpSpPr>
          <p:grpSpPr>
            <a:xfrm>
              <a:off x="5938695" y="3176919"/>
              <a:ext cx="685761" cy="404739"/>
              <a:chOff x="5938695" y="3176919"/>
              <a:chExt cx="685761" cy="404739"/>
            </a:xfrm>
          </p:grpSpPr>
          <p:grpSp>
            <p:nvGrpSpPr>
              <p:cNvPr id="6604" name="Google Shape;6604;p50"/>
              <p:cNvGrpSpPr/>
              <p:nvPr/>
            </p:nvGrpSpPr>
            <p:grpSpPr>
              <a:xfrm>
                <a:off x="5938695" y="3176919"/>
                <a:ext cx="685761" cy="404739"/>
                <a:chOff x="5938695" y="3176919"/>
                <a:chExt cx="685761" cy="404739"/>
              </a:xfrm>
            </p:grpSpPr>
            <p:sp>
              <p:nvSpPr>
                <p:cNvPr id="6605" name="Google Shape;6605;p5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7" name="Google Shape;6607;p5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50"/>
            <p:cNvGrpSpPr/>
            <p:nvPr/>
          </p:nvGrpSpPr>
          <p:grpSpPr>
            <a:xfrm>
              <a:off x="5305233" y="3176835"/>
              <a:ext cx="685971" cy="404655"/>
              <a:chOff x="5305233" y="3176835"/>
              <a:chExt cx="685971" cy="404655"/>
            </a:xfrm>
          </p:grpSpPr>
          <p:grpSp>
            <p:nvGrpSpPr>
              <p:cNvPr id="6609" name="Google Shape;6609;p50"/>
              <p:cNvGrpSpPr/>
              <p:nvPr/>
            </p:nvGrpSpPr>
            <p:grpSpPr>
              <a:xfrm>
                <a:off x="5305233" y="3176835"/>
                <a:ext cx="685971" cy="404655"/>
                <a:chOff x="5305233" y="3176835"/>
                <a:chExt cx="685971" cy="404655"/>
              </a:xfrm>
            </p:grpSpPr>
            <p:sp>
              <p:nvSpPr>
                <p:cNvPr id="6610" name="Google Shape;6610;p5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2" name="Google Shape;6612;p5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3" name="Google Shape;6613;p5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4" name="Google Shape;6614;p50"/>
            <p:cNvGrpSpPr/>
            <p:nvPr/>
          </p:nvGrpSpPr>
          <p:grpSpPr>
            <a:xfrm>
              <a:off x="5657361" y="2824811"/>
              <a:ext cx="1078361" cy="404655"/>
              <a:chOff x="5657361" y="2824811"/>
              <a:chExt cx="1078361" cy="404655"/>
            </a:xfrm>
          </p:grpSpPr>
          <p:grpSp>
            <p:nvGrpSpPr>
              <p:cNvPr id="6615" name="Google Shape;6615;p50"/>
              <p:cNvGrpSpPr/>
              <p:nvPr/>
            </p:nvGrpSpPr>
            <p:grpSpPr>
              <a:xfrm>
                <a:off x="5657361" y="2824811"/>
                <a:ext cx="1078361" cy="404655"/>
                <a:chOff x="5657361" y="2824811"/>
                <a:chExt cx="1078361" cy="404655"/>
              </a:xfrm>
            </p:grpSpPr>
            <p:grpSp>
              <p:nvGrpSpPr>
                <p:cNvPr id="6616" name="Google Shape;6616;p50"/>
                <p:cNvGrpSpPr/>
                <p:nvPr/>
              </p:nvGrpSpPr>
              <p:grpSpPr>
                <a:xfrm>
                  <a:off x="5938485" y="2824811"/>
                  <a:ext cx="797237" cy="404655"/>
                  <a:chOff x="5938485" y="2824811"/>
                  <a:chExt cx="797237" cy="404655"/>
                </a:xfrm>
              </p:grpSpPr>
              <p:sp>
                <p:nvSpPr>
                  <p:cNvPr id="6617" name="Google Shape;6617;p5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9" name="Google Shape;6619;p5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0" name="Google Shape;6620;p5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1" name="Google Shape;6621;p50"/>
            <p:cNvGrpSpPr/>
            <p:nvPr/>
          </p:nvGrpSpPr>
          <p:grpSpPr>
            <a:xfrm>
              <a:off x="5190863" y="3528942"/>
              <a:ext cx="1078026" cy="404739"/>
              <a:chOff x="5190863" y="3528942"/>
              <a:chExt cx="1078026" cy="404739"/>
            </a:xfrm>
          </p:grpSpPr>
          <p:sp>
            <p:nvSpPr>
              <p:cNvPr id="6622" name="Google Shape;6622;p5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3" name="Google Shape;6623;p50"/>
              <p:cNvGrpSpPr/>
              <p:nvPr/>
            </p:nvGrpSpPr>
            <p:grpSpPr>
              <a:xfrm>
                <a:off x="5190863" y="3528942"/>
                <a:ext cx="1078026" cy="404739"/>
                <a:chOff x="5190863" y="3528942"/>
                <a:chExt cx="1078026" cy="404739"/>
              </a:xfrm>
            </p:grpSpPr>
            <p:sp>
              <p:nvSpPr>
                <p:cNvPr id="6624" name="Google Shape;6624;p5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26" name="Google Shape;6626;p50"/>
          <p:cNvGrpSpPr/>
          <p:nvPr/>
        </p:nvGrpSpPr>
        <p:grpSpPr>
          <a:xfrm>
            <a:off x="728162" y="1474292"/>
            <a:ext cx="1086719" cy="879487"/>
            <a:chOff x="803162" y="1474292"/>
            <a:chExt cx="1086719" cy="879487"/>
          </a:xfrm>
        </p:grpSpPr>
        <p:grpSp>
          <p:nvGrpSpPr>
            <p:cNvPr id="6627" name="Google Shape;6627;p50"/>
            <p:cNvGrpSpPr/>
            <p:nvPr/>
          </p:nvGrpSpPr>
          <p:grpSpPr>
            <a:xfrm>
              <a:off x="803162" y="1625948"/>
              <a:ext cx="445856" cy="576579"/>
              <a:chOff x="803162" y="1625948"/>
              <a:chExt cx="445856" cy="576579"/>
            </a:xfrm>
          </p:grpSpPr>
          <p:sp>
            <p:nvSpPr>
              <p:cNvPr id="6628" name="Google Shape;6628;p5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9" name="Google Shape;6629;p50"/>
              <p:cNvGrpSpPr/>
              <p:nvPr/>
            </p:nvGrpSpPr>
            <p:grpSpPr>
              <a:xfrm>
                <a:off x="1056023" y="1625948"/>
                <a:ext cx="192995" cy="576579"/>
                <a:chOff x="1056023" y="1625948"/>
                <a:chExt cx="192995" cy="576579"/>
              </a:xfrm>
            </p:grpSpPr>
            <p:sp>
              <p:nvSpPr>
                <p:cNvPr id="6630" name="Google Shape;6630;p5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35" name="Google Shape;6635;p50"/>
            <p:cNvGrpSpPr/>
            <p:nvPr/>
          </p:nvGrpSpPr>
          <p:grpSpPr>
            <a:xfrm>
              <a:off x="1371406" y="1474292"/>
              <a:ext cx="518475" cy="879487"/>
              <a:chOff x="1398231" y="1474292"/>
              <a:chExt cx="518475" cy="879487"/>
            </a:xfrm>
          </p:grpSpPr>
          <p:grpSp>
            <p:nvGrpSpPr>
              <p:cNvPr id="6636" name="Google Shape;6636;p50"/>
              <p:cNvGrpSpPr/>
              <p:nvPr/>
            </p:nvGrpSpPr>
            <p:grpSpPr>
              <a:xfrm>
                <a:off x="1398231" y="1474292"/>
                <a:ext cx="518475" cy="341643"/>
                <a:chOff x="1398231" y="1474292"/>
                <a:chExt cx="518475" cy="341643"/>
              </a:xfrm>
            </p:grpSpPr>
            <p:sp>
              <p:nvSpPr>
                <p:cNvPr id="6637" name="Google Shape;6637;p5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8" name="Google Shape;6638;p50"/>
                <p:cNvGrpSpPr/>
                <p:nvPr/>
              </p:nvGrpSpPr>
              <p:grpSpPr>
                <a:xfrm>
                  <a:off x="1616453" y="1474292"/>
                  <a:ext cx="300253" cy="341643"/>
                  <a:chOff x="1616453" y="1475379"/>
                  <a:chExt cx="300253" cy="341643"/>
                </a:xfrm>
              </p:grpSpPr>
              <p:sp>
                <p:nvSpPr>
                  <p:cNvPr id="6639" name="Google Shape;6639;p5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6" name="Google Shape;6646;p50"/>
                  <p:cNvGrpSpPr/>
                  <p:nvPr/>
                </p:nvGrpSpPr>
                <p:grpSpPr>
                  <a:xfrm>
                    <a:off x="1839639" y="1475379"/>
                    <a:ext cx="77067" cy="341643"/>
                    <a:chOff x="1839639" y="1475379"/>
                    <a:chExt cx="77067" cy="341643"/>
                  </a:xfrm>
                </p:grpSpPr>
                <p:sp>
                  <p:nvSpPr>
                    <p:cNvPr id="6647" name="Google Shape;6647;p5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49" name="Google Shape;6649;p50"/>
              <p:cNvGrpSpPr/>
              <p:nvPr/>
            </p:nvGrpSpPr>
            <p:grpSpPr>
              <a:xfrm>
                <a:off x="1398451" y="2012951"/>
                <a:ext cx="518255" cy="340828"/>
                <a:chOff x="1398451" y="2012951"/>
                <a:chExt cx="518255" cy="340828"/>
              </a:xfrm>
            </p:grpSpPr>
            <p:sp>
              <p:nvSpPr>
                <p:cNvPr id="6650" name="Google Shape;6650;p5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1" name="Google Shape;6651;p50"/>
                <p:cNvGrpSpPr/>
                <p:nvPr/>
              </p:nvGrpSpPr>
              <p:grpSpPr>
                <a:xfrm>
                  <a:off x="1616453" y="2012951"/>
                  <a:ext cx="300253" cy="340828"/>
                  <a:chOff x="1616453" y="2013538"/>
                  <a:chExt cx="300253" cy="340828"/>
                </a:xfrm>
              </p:grpSpPr>
              <p:sp>
                <p:nvSpPr>
                  <p:cNvPr id="6652" name="Google Shape;6652;p5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9" name="Google Shape;6659;p50"/>
                  <p:cNvGrpSpPr/>
                  <p:nvPr/>
                </p:nvGrpSpPr>
                <p:grpSpPr>
                  <a:xfrm>
                    <a:off x="1839639" y="2013538"/>
                    <a:ext cx="77067" cy="340828"/>
                    <a:chOff x="1839639" y="2013538"/>
                    <a:chExt cx="77067" cy="340828"/>
                  </a:xfrm>
                </p:grpSpPr>
                <p:sp>
                  <p:nvSpPr>
                    <p:cNvPr id="6660" name="Google Shape;6660;p5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662" name="Google Shape;6662;p50"/>
          <p:cNvGrpSpPr/>
          <p:nvPr/>
        </p:nvGrpSpPr>
        <p:grpSpPr>
          <a:xfrm>
            <a:off x="724986" y="3605478"/>
            <a:ext cx="1368681" cy="682918"/>
            <a:chOff x="724986" y="3605478"/>
            <a:chExt cx="1368681" cy="682918"/>
          </a:xfrm>
        </p:grpSpPr>
        <p:grpSp>
          <p:nvGrpSpPr>
            <p:cNvPr id="6663" name="Google Shape;6663;p50"/>
            <p:cNvGrpSpPr/>
            <p:nvPr/>
          </p:nvGrpSpPr>
          <p:grpSpPr>
            <a:xfrm>
              <a:off x="1289102" y="3823629"/>
              <a:ext cx="240442" cy="250435"/>
              <a:chOff x="-165066" y="3843615"/>
              <a:chExt cx="221259" cy="230455"/>
            </a:xfrm>
          </p:grpSpPr>
          <p:sp>
            <p:nvSpPr>
              <p:cNvPr id="6664" name="Google Shape;6664;p5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0"/>
            <p:cNvGrpSpPr/>
            <p:nvPr/>
          </p:nvGrpSpPr>
          <p:grpSpPr>
            <a:xfrm>
              <a:off x="724986" y="3605478"/>
              <a:ext cx="1368681" cy="682918"/>
              <a:chOff x="724986" y="3605478"/>
              <a:chExt cx="1368681" cy="682918"/>
            </a:xfrm>
          </p:grpSpPr>
          <p:grpSp>
            <p:nvGrpSpPr>
              <p:cNvPr id="6685" name="Google Shape;6685;p50"/>
              <p:cNvGrpSpPr/>
              <p:nvPr/>
            </p:nvGrpSpPr>
            <p:grpSpPr>
              <a:xfrm>
                <a:off x="1498221" y="4047614"/>
                <a:ext cx="529172" cy="240783"/>
                <a:chOff x="1498221" y="4047614"/>
                <a:chExt cx="529172" cy="240783"/>
              </a:xfrm>
            </p:grpSpPr>
            <p:grpSp>
              <p:nvGrpSpPr>
                <p:cNvPr id="6686" name="Google Shape;6686;p50"/>
                <p:cNvGrpSpPr/>
                <p:nvPr/>
              </p:nvGrpSpPr>
              <p:grpSpPr>
                <a:xfrm>
                  <a:off x="1826655" y="4224370"/>
                  <a:ext cx="200738" cy="25631"/>
                  <a:chOff x="1826655" y="4224370"/>
                  <a:chExt cx="200738" cy="25631"/>
                </a:xfrm>
              </p:grpSpPr>
              <p:sp>
                <p:nvSpPr>
                  <p:cNvPr id="6687" name="Google Shape;6687;p5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50"/>
                <p:cNvGrpSpPr/>
                <p:nvPr/>
              </p:nvGrpSpPr>
              <p:grpSpPr>
                <a:xfrm>
                  <a:off x="1498221" y="4047614"/>
                  <a:ext cx="328444" cy="240783"/>
                  <a:chOff x="1498221" y="4047614"/>
                  <a:chExt cx="328444" cy="240783"/>
                </a:xfrm>
              </p:grpSpPr>
              <p:sp>
                <p:nvSpPr>
                  <p:cNvPr id="6690" name="Google Shape;6690;p5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1" name="Google Shape;6691;p50"/>
                  <p:cNvGrpSpPr/>
                  <p:nvPr/>
                </p:nvGrpSpPr>
                <p:grpSpPr>
                  <a:xfrm>
                    <a:off x="1498221" y="4047614"/>
                    <a:ext cx="150566" cy="190416"/>
                    <a:chOff x="1498221" y="4047614"/>
                    <a:chExt cx="150566" cy="190416"/>
                  </a:xfrm>
                </p:grpSpPr>
                <p:sp>
                  <p:nvSpPr>
                    <p:cNvPr id="6692" name="Google Shape;6692;p5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94" name="Google Shape;6694;p50"/>
              <p:cNvGrpSpPr/>
              <p:nvPr/>
            </p:nvGrpSpPr>
            <p:grpSpPr>
              <a:xfrm>
                <a:off x="1560718" y="3800594"/>
                <a:ext cx="532948" cy="302090"/>
                <a:chOff x="1560718" y="3800594"/>
                <a:chExt cx="532948" cy="302090"/>
              </a:xfrm>
            </p:grpSpPr>
            <p:grpSp>
              <p:nvGrpSpPr>
                <p:cNvPr id="6695" name="Google Shape;6695;p50"/>
                <p:cNvGrpSpPr/>
                <p:nvPr/>
              </p:nvGrpSpPr>
              <p:grpSpPr>
                <a:xfrm>
                  <a:off x="1912179" y="3827344"/>
                  <a:ext cx="181487" cy="25631"/>
                  <a:chOff x="1912179" y="3827344"/>
                  <a:chExt cx="181487" cy="25631"/>
                </a:xfrm>
              </p:grpSpPr>
              <p:sp>
                <p:nvSpPr>
                  <p:cNvPr id="6696" name="Google Shape;6696;p5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50"/>
                <p:cNvGrpSpPr/>
                <p:nvPr/>
              </p:nvGrpSpPr>
              <p:grpSpPr>
                <a:xfrm>
                  <a:off x="1912179" y="4044505"/>
                  <a:ext cx="181487" cy="25622"/>
                  <a:chOff x="1912179" y="4044506"/>
                  <a:chExt cx="181487" cy="25622"/>
                </a:xfrm>
              </p:grpSpPr>
              <p:sp>
                <p:nvSpPr>
                  <p:cNvPr id="6699" name="Google Shape;6699;p5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50"/>
                <p:cNvGrpSpPr/>
                <p:nvPr/>
              </p:nvGrpSpPr>
              <p:grpSpPr>
                <a:xfrm>
                  <a:off x="1560718" y="3800594"/>
                  <a:ext cx="351472" cy="302090"/>
                  <a:chOff x="1560718" y="3800594"/>
                  <a:chExt cx="351472" cy="302090"/>
                </a:xfrm>
              </p:grpSpPr>
              <p:grpSp>
                <p:nvGrpSpPr>
                  <p:cNvPr id="6702" name="Google Shape;6702;p50"/>
                  <p:cNvGrpSpPr/>
                  <p:nvPr/>
                </p:nvGrpSpPr>
                <p:grpSpPr>
                  <a:xfrm>
                    <a:off x="1560718" y="3842857"/>
                    <a:ext cx="173586" cy="217131"/>
                    <a:chOff x="1560718" y="3842857"/>
                    <a:chExt cx="173586" cy="217131"/>
                  </a:xfrm>
                </p:grpSpPr>
                <p:sp>
                  <p:nvSpPr>
                    <p:cNvPr id="6703" name="Google Shape;6703;p5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6" name="Google Shape;6706;p5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08" name="Google Shape;6708;p5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9" name="Google Shape;6709;p50"/>
              <p:cNvGrpSpPr/>
              <p:nvPr/>
            </p:nvGrpSpPr>
            <p:grpSpPr>
              <a:xfrm>
                <a:off x="785350" y="3605478"/>
                <a:ext cx="535311" cy="249245"/>
                <a:chOff x="785350" y="3605478"/>
                <a:chExt cx="535311" cy="249245"/>
              </a:xfrm>
            </p:grpSpPr>
            <p:grpSp>
              <p:nvGrpSpPr>
                <p:cNvPr id="6710" name="Google Shape;6710;p50"/>
                <p:cNvGrpSpPr/>
                <p:nvPr/>
              </p:nvGrpSpPr>
              <p:grpSpPr>
                <a:xfrm>
                  <a:off x="785350" y="3605478"/>
                  <a:ext cx="376191" cy="102736"/>
                  <a:chOff x="785350" y="3605478"/>
                  <a:chExt cx="376191" cy="102736"/>
                </a:xfrm>
              </p:grpSpPr>
              <p:sp>
                <p:nvSpPr>
                  <p:cNvPr id="6711" name="Google Shape;6711;p5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50"/>
                <p:cNvGrpSpPr/>
                <p:nvPr/>
              </p:nvGrpSpPr>
              <p:grpSpPr>
                <a:xfrm>
                  <a:off x="1161530" y="3655851"/>
                  <a:ext cx="159131" cy="198872"/>
                  <a:chOff x="1161530" y="3655851"/>
                  <a:chExt cx="159131" cy="198872"/>
                </a:xfrm>
              </p:grpSpPr>
              <p:sp>
                <p:nvSpPr>
                  <p:cNvPr id="6715" name="Google Shape;6715;p5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17" name="Google Shape;6717;p50"/>
              <p:cNvGrpSpPr/>
              <p:nvPr/>
            </p:nvGrpSpPr>
            <p:grpSpPr>
              <a:xfrm>
                <a:off x="785350" y="4047614"/>
                <a:ext cx="535311" cy="240783"/>
                <a:chOff x="785350" y="4047614"/>
                <a:chExt cx="535311" cy="240783"/>
              </a:xfrm>
            </p:grpSpPr>
            <p:grpSp>
              <p:nvGrpSpPr>
                <p:cNvPr id="6718" name="Google Shape;6718;p50"/>
                <p:cNvGrpSpPr/>
                <p:nvPr/>
              </p:nvGrpSpPr>
              <p:grpSpPr>
                <a:xfrm>
                  <a:off x="1161636" y="4047614"/>
                  <a:ext cx="159025" cy="190415"/>
                  <a:chOff x="1161636" y="4047614"/>
                  <a:chExt cx="159025" cy="190415"/>
                </a:xfrm>
              </p:grpSpPr>
              <p:sp>
                <p:nvSpPr>
                  <p:cNvPr id="6719" name="Google Shape;6719;p5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50"/>
                <p:cNvGrpSpPr/>
                <p:nvPr/>
              </p:nvGrpSpPr>
              <p:grpSpPr>
                <a:xfrm>
                  <a:off x="785350" y="4185661"/>
                  <a:ext cx="376191" cy="102736"/>
                  <a:chOff x="785350" y="4185661"/>
                  <a:chExt cx="376191" cy="102736"/>
                </a:xfrm>
              </p:grpSpPr>
              <p:sp>
                <p:nvSpPr>
                  <p:cNvPr id="6722" name="Google Shape;6722;p5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5" name="Google Shape;6725;p50"/>
              <p:cNvGrpSpPr/>
              <p:nvPr/>
            </p:nvGrpSpPr>
            <p:grpSpPr>
              <a:xfrm>
                <a:off x="1501054" y="3605478"/>
                <a:ext cx="526340" cy="249240"/>
                <a:chOff x="1501054" y="3605478"/>
                <a:chExt cx="526340" cy="249240"/>
              </a:xfrm>
            </p:grpSpPr>
            <p:grpSp>
              <p:nvGrpSpPr>
                <p:cNvPr id="6726" name="Google Shape;6726;p50"/>
                <p:cNvGrpSpPr/>
                <p:nvPr/>
              </p:nvGrpSpPr>
              <p:grpSpPr>
                <a:xfrm>
                  <a:off x="1834208" y="3643867"/>
                  <a:ext cx="193185" cy="25622"/>
                  <a:chOff x="1834208" y="3643867"/>
                  <a:chExt cx="193185" cy="25622"/>
                </a:xfrm>
              </p:grpSpPr>
              <p:sp>
                <p:nvSpPr>
                  <p:cNvPr id="6727" name="Google Shape;6727;p5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50"/>
                <p:cNvGrpSpPr/>
                <p:nvPr/>
              </p:nvGrpSpPr>
              <p:grpSpPr>
                <a:xfrm>
                  <a:off x="1501054" y="3605478"/>
                  <a:ext cx="333165" cy="249240"/>
                  <a:chOff x="1501054" y="3605478"/>
                  <a:chExt cx="333165" cy="249240"/>
                </a:xfrm>
              </p:grpSpPr>
              <p:sp>
                <p:nvSpPr>
                  <p:cNvPr id="6730" name="Google Shape;6730;p5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1" name="Google Shape;6731;p50"/>
                  <p:cNvGrpSpPr/>
                  <p:nvPr/>
                </p:nvGrpSpPr>
                <p:grpSpPr>
                  <a:xfrm>
                    <a:off x="1501054" y="3655851"/>
                    <a:ext cx="155286" cy="198867"/>
                    <a:chOff x="1501054" y="3655851"/>
                    <a:chExt cx="155286" cy="198867"/>
                  </a:xfrm>
                </p:grpSpPr>
                <p:sp>
                  <p:nvSpPr>
                    <p:cNvPr id="6732" name="Google Shape;6732;p5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34" name="Google Shape;6734;p50"/>
              <p:cNvGrpSpPr/>
              <p:nvPr/>
            </p:nvGrpSpPr>
            <p:grpSpPr>
              <a:xfrm>
                <a:off x="724986" y="3800594"/>
                <a:ext cx="532950" cy="302090"/>
                <a:chOff x="724986" y="3800594"/>
                <a:chExt cx="532950" cy="302090"/>
              </a:xfrm>
            </p:grpSpPr>
            <p:grpSp>
              <p:nvGrpSpPr>
                <p:cNvPr id="6735" name="Google Shape;6735;p50"/>
                <p:cNvGrpSpPr/>
                <p:nvPr/>
              </p:nvGrpSpPr>
              <p:grpSpPr>
                <a:xfrm>
                  <a:off x="724986" y="4044367"/>
                  <a:ext cx="181314" cy="25626"/>
                  <a:chOff x="724986" y="4044367"/>
                  <a:chExt cx="181314" cy="25626"/>
                </a:xfrm>
              </p:grpSpPr>
              <p:sp>
                <p:nvSpPr>
                  <p:cNvPr id="6736" name="Google Shape;6736;p5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50"/>
                <p:cNvGrpSpPr/>
                <p:nvPr/>
              </p:nvGrpSpPr>
              <p:grpSpPr>
                <a:xfrm>
                  <a:off x="906290" y="3800594"/>
                  <a:ext cx="351646" cy="302090"/>
                  <a:chOff x="906290" y="3800594"/>
                  <a:chExt cx="351646" cy="302090"/>
                </a:xfrm>
              </p:grpSpPr>
              <p:grpSp>
                <p:nvGrpSpPr>
                  <p:cNvPr id="6739" name="Google Shape;6739;p50"/>
                  <p:cNvGrpSpPr/>
                  <p:nvPr/>
                </p:nvGrpSpPr>
                <p:grpSpPr>
                  <a:xfrm>
                    <a:off x="1084172" y="3842857"/>
                    <a:ext cx="173764" cy="217131"/>
                    <a:chOff x="1084172" y="3842857"/>
                    <a:chExt cx="173764" cy="217131"/>
                  </a:xfrm>
                </p:grpSpPr>
                <p:grpSp>
                  <p:nvGrpSpPr>
                    <p:cNvPr id="6740" name="Google Shape;6740;p50"/>
                    <p:cNvGrpSpPr/>
                    <p:nvPr/>
                  </p:nvGrpSpPr>
                  <p:grpSpPr>
                    <a:xfrm>
                      <a:off x="1156862" y="3936509"/>
                      <a:ext cx="101073" cy="25622"/>
                      <a:chOff x="1156862" y="3936509"/>
                      <a:chExt cx="101073" cy="25622"/>
                    </a:xfrm>
                  </p:grpSpPr>
                  <p:sp>
                    <p:nvSpPr>
                      <p:cNvPr id="6741" name="Google Shape;6741;p5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3" name="Google Shape;6743;p5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4" name="Google Shape;6744;p5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50"/>
                <p:cNvGrpSpPr/>
                <p:nvPr/>
              </p:nvGrpSpPr>
              <p:grpSpPr>
                <a:xfrm>
                  <a:off x="724986" y="3830189"/>
                  <a:ext cx="189533" cy="25626"/>
                  <a:chOff x="724986" y="3830189"/>
                  <a:chExt cx="189533" cy="25626"/>
                </a:xfrm>
              </p:grpSpPr>
              <p:sp>
                <p:nvSpPr>
                  <p:cNvPr id="6747" name="Google Shape;6747;p5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749" name="Google Shape;6749;p50"/>
          <p:cNvGrpSpPr/>
          <p:nvPr/>
        </p:nvGrpSpPr>
        <p:grpSpPr>
          <a:xfrm>
            <a:off x="2253298" y="2455640"/>
            <a:ext cx="948701" cy="935378"/>
            <a:chOff x="2253298" y="2428317"/>
            <a:chExt cx="948701" cy="935378"/>
          </a:xfrm>
        </p:grpSpPr>
        <p:sp>
          <p:nvSpPr>
            <p:cNvPr id="6750" name="Google Shape;6750;p5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786"/>
        <p:cNvGrpSpPr/>
        <p:nvPr/>
      </p:nvGrpSpPr>
      <p:grpSpPr>
        <a:xfrm>
          <a:off x="0" y="0"/>
          <a:ext cx="0" cy="0"/>
          <a:chOff x="0" y="0"/>
          <a:chExt cx="0" cy="0"/>
        </a:xfrm>
      </p:grpSpPr>
      <p:grpSp>
        <p:nvGrpSpPr>
          <p:cNvPr id="6787" name="Google Shape;6787;p51"/>
          <p:cNvGrpSpPr/>
          <p:nvPr/>
        </p:nvGrpSpPr>
        <p:grpSpPr>
          <a:xfrm>
            <a:off x="3353582" y="1145627"/>
            <a:ext cx="2363393" cy="1017867"/>
            <a:chOff x="3292400" y="1219146"/>
            <a:chExt cx="2615240" cy="1110239"/>
          </a:xfrm>
        </p:grpSpPr>
        <p:sp>
          <p:nvSpPr>
            <p:cNvPr id="6788" name="Google Shape;6788;p5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789" name="Google Shape;6789;p5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790" name="Google Shape;6790;p5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791" name="Google Shape;6791;p5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792" name="Google Shape;6792;p5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793" name="Google Shape;6793;p5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794" name="Google Shape;6794;p5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795" name="Google Shape;6795;p5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796" name="Google Shape;6796;p5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797" name="Google Shape;6797;p5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798" name="Google Shape;6798;p5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799" name="Google Shape;6799;p5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800" name="Google Shape;6800;p5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801" name="Google Shape;6801;p5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802" name="Google Shape;6802;p51"/>
            <p:cNvGrpSpPr/>
            <p:nvPr/>
          </p:nvGrpSpPr>
          <p:grpSpPr>
            <a:xfrm>
              <a:off x="3748438" y="1378608"/>
              <a:ext cx="2159202" cy="903971"/>
              <a:chOff x="1683525" y="2179850"/>
              <a:chExt cx="4519050" cy="2134525"/>
            </a:xfrm>
          </p:grpSpPr>
          <p:sp>
            <p:nvSpPr>
              <p:cNvPr id="6803" name="Google Shape;6803;p5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804" name="Google Shape;6804;p5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805" name="Google Shape;6805;p5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806" name="Google Shape;6806;p5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807" name="Google Shape;6807;p5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808" name="Google Shape;6808;p5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809" name="Google Shape;6809;p5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810" name="Google Shape;6810;p5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811" name="Google Shape;6811;p5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812" name="Google Shape;6812;p5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813" name="Google Shape;6813;p5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814" name="Google Shape;6814;p5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815" name="Google Shape;6815;p51"/>
          <p:cNvGraphicFramePr/>
          <p:nvPr/>
        </p:nvGraphicFramePr>
        <p:xfrm>
          <a:off x="5949675" y="2323100"/>
          <a:ext cx="3000000" cy="3000000"/>
        </p:xfrm>
        <a:graphic>
          <a:graphicData uri="http://schemas.openxmlformats.org/drawingml/2006/table">
            <a:tbl>
              <a:tblPr>
                <a:noFill/>
                <a:tableStyleId>{D55DB9AC-ECCF-4386-A218-DBDE77212AD2}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816" name="Google Shape;6816;p51"/>
          <p:cNvGrpSpPr/>
          <p:nvPr/>
        </p:nvGrpSpPr>
        <p:grpSpPr>
          <a:xfrm>
            <a:off x="5926924" y="3381697"/>
            <a:ext cx="2519825" cy="1001454"/>
            <a:chOff x="1906114" y="789980"/>
            <a:chExt cx="1487676" cy="606868"/>
          </a:xfrm>
        </p:grpSpPr>
        <p:cxnSp>
          <p:nvCxnSpPr>
            <p:cNvPr id="6817" name="Google Shape;6817;p5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18" name="Google Shape;6818;p5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19" name="Google Shape;6819;p5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820" name="Google Shape;6820;p5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821" name="Google Shape;6821;p5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822" name="Google Shape;6822;p5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823" name="Google Shape;6823;p5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824" name="Google Shape;6824;p5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831" name="Google Shape;6831;p5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832" name="Google Shape;6832;p5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833" name="Google Shape;6833;p5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51"/>
          <p:cNvGrpSpPr/>
          <p:nvPr/>
        </p:nvGrpSpPr>
        <p:grpSpPr>
          <a:xfrm>
            <a:off x="726399" y="1190655"/>
            <a:ext cx="2394370" cy="976502"/>
            <a:chOff x="749309" y="1112739"/>
            <a:chExt cx="2371603" cy="976502"/>
          </a:xfrm>
        </p:grpSpPr>
        <p:sp>
          <p:nvSpPr>
            <p:cNvPr id="6835" name="Google Shape;6835;p5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867" name="Google Shape;6867;p51"/>
          <p:cNvGraphicFramePr/>
          <p:nvPr/>
        </p:nvGraphicFramePr>
        <p:xfrm>
          <a:off x="5949700" y="1188950"/>
          <a:ext cx="3000000" cy="3000000"/>
        </p:xfrm>
        <a:graphic>
          <a:graphicData uri="http://schemas.openxmlformats.org/drawingml/2006/table">
            <a:tbl>
              <a:tblPr>
                <a:noFill/>
                <a:tableStyleId>{D55DB9AC-ECCF-4386-A218-DBDE77212AD2}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868" name="Google Shape;6868;p51"/>
          <p:cNvGraphicFramePr/>
          <p:nvPr/>
        </p:nvGraphicFramePr>
        <p:xfrm>
          <a:off x="3356413" y="2323100"/>
          <a:ext cx="3000000" cy="3000000"/>
        </p:xfrm>
        <a:graphic>
          <a:graphicData uri="http://schemas.openxmlformats.org/drawingml/2006/table">
            <a:tbl>
              <a:tblPr>
                <a:noFill/>
                <a:tableStyleId>{D55DB9AC-ECCF-4386-A218-DBDE77212AD2}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69" name="Google Shape;6869;p51"/>
          <p:cNvGrpSpPr/>
          <p:nvPr/>
        </p:nvGrpSpPr>
        <p:grpSpPr>
          <a:xfrm>
            <a:off x="4100342" y="2709743"/>
            <a:ext cx="1517436" cy="74460"/>
            <a:chOff x="3980086" y="2804397"/>
            <a:chExt cx="1227600" cy="66900"/>
          </a:xfrm>
        </p:grpSpPr>
        <p:sp>
          <p:nvSpPr>
            <p:cNvPr id="6870" name="Google Shape;6870;p5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51"/>
          <p:cNvGrpSpPr/>
          <p:nvPr/>
        </p:nvGrpSpPr>
        <p:grpSpPr>
          <a:xfrm>
            <a:off x="4725406" y="3002330"/>
            <a:ext cx="892956" cy="74460"/>
            <a:chOff x="3980086" y="2804397"/>
            <a:chExt cx="1227600" cy="66900"/>
          </a:xfrm>
        </p:grpSpPr>
        <p:sp>
          <p:nvSpPr>
            <p:cNvPr id="6873" name="Google Shape;6873;p5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51"/>
          <p:cNvGrpSpPr/>
          <p:nvPr/>
        </p:nvGrpSpPr>
        <p:grpSpPr>
          <a:xfrm>
            <a:off x="3358498" y="3361213"/>
            <a:ext cx="2363244" cy="1005943"/>
            <a:chOff x="3358415" y="3361302"/>
            <a:chExt cx="2363244" cy="1024695"/>
          </a:xfrm>
        </p:grpSpPr>
        <p:grpSp>
          <p:nvGrpSpPr>
            <p:cNvPr id="6876" name="Google Shape;6876;p51"/>
            <p:cNvGrpSpPr/>
            <p:nvPr/>
          </p:nvGrpSpPr>
          <p:grpSpPr>
            <a:xfrm>
              <a:off x="3358415" y="3361302"/>
              <a:ext cx="441300" cy="1024695"/>
              <a:chOff x="3358415" y="3361302"/>
              <a:chExt cx="441300" cy="1024695"/>
            </a:xfrm>
          </p:grpSpPr>
          <p:sp>
            <p:nvSpPr>
              <p:cNvPr id="6877" name="Google Shape;6877;p5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51"/>
            <p:cNvGrpSpPr/>
            <p:nvPr/>
          </p:nvGrpSpPr>
          <p:grpSpPr>
            <a:xfrm>
              <a:off x="3838901" y="3361302"/>
              <a:ext cx="441300" cy="1024695"/>
              <a:chOff x="3838901" y="3361302"/>
              <a:chExt cx="441300" cy="1024695"/>
            </a:xfrm>
          </p:grpSpPr>
          <p:sp>
            <p:nvSpPr>
              <p:cNvPr id="6884" name="Google Shape;6884;p5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51"/>
            <p:cNvGrpSpPr/>
            <p:nvPr/>
          </p:nvGrpSpPr>
          <p:grpSpPr>
            <a:xfrm>
              <a:off x="4319387" y="3361302"/>
              <a:ext cx="441300" cy="1024695"/>
              <a:chOff x="4319387" y="3361302"/>
              <a:chExt cx="441300" cy="1024695"/>
            </a:xfrm>
          </p:grpSpPr>
          <p:sp>
            <p:nvSpPr>
              <p:cNvPr id="6891" name="Google Shape;6891;p5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51"/>
            <p:cNvGrpSpPr/>
            <p:nvPr/>
          </p:nvGrpSpPr>
          <p:grpSpPr>
            <a:xfrm>
              <a:off x="4799873" y="3361302"/>
              <a:ext cx="441300" cy="1024695"/>
              <a:chOff x="4799873" y="3361302"/>
              <a:chExt cx="441300" cy="1024695"/>
            </a:xfrm>
          </p:grpSpPr>
          <p:sp>
            <p:nvSpPr>
              <p:cNvPr id="6898" name="Google Shape;6898;p5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51"/>
            <p:cNvGrpSpPr/>
            <p:nvPr/>
          </p:nvGrpSpPr>
          <p:grpSpPr>
            <a:xfrm>
              <a:off x="5280360" y="3361302"/>
              <a:ext cx="441300" cy="1024695"/>
              <a:chOff x="5280360" y="3361302"/>
              <a:chExt cx="441300" cy="1024695"/>
            </a:xfrm>
          </p:grpSpPr>
          <p:sp>
            <p:nvSpPr>
              <p:cNvPr id="6905" name="Google Shape;6905;p5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911" name="Google Shape;6911;p51"/>
          <p:cNvGraphicFramePr/>
          <p:nvPr/>
        </p:nvGraphicFramePr>
        <p:xfrm>
          <a:off x="724925" y="2323100"/>
          <a:ext cx="3000000" cy="3000000"/>
        </p:xfrm>
        <a:graphic>
          <a:graphicData uri="http://schemas.openxmlformats.org/drawingml/2006/table">
            <a:tbl>
              <a:tblPr>
                <a:noFill/>
                <a:tableStyleId>{D55DB9AC-ECCF-4386-A218-DBDE77212AD2}</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912" name="Google Shape;6912;p51"/>
          <p:cNvGrpSpPr/>
          <p:nvPr/>
        </p:nvGrpSpPr>
        <p:grpSpPr>
          <a:xfrm>
            <a:off x="726450" y="3372825"/>
            <a:ext cx="2403614" cy="1005900"/>
            <a:chOff x="726450" y="3372825"/>
            <a:chExt cx="2403614" cy="1005900"/>
          </a:xfrm>
        </p:grpSpPr>
        <p:grpSp>
          <p:nvGrpSpPr>
            <p:cNvPr id="6913" name="Google Shape;6913;p51"/>
            <p:cNvGrpSpPr/>
            <p:nvPr/>
          </p:nvGrpSpPr>
          <p:grpSpPr>
            <a:xfrm>
              <a:off x="726450" y="3696000"/>
              <a:ext cx="2403614" cy="500898"/>
              <a:chOff x="726450" y="3696000"/>
              <a:chExt cx="2403614" cy="500898"/>
            </a:xfrm>
          </p:grpSpPr>
          <p:sp>
            <p:nvSpPr>
              <p:cNvPr id="6914" name="Google Shape;6914;p5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915" name="Google Shape;6915;p5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916" name="Google Shape;6916;p51"/>
            <p:cNvGrpSpPr/>
            <p:nvPr/>
          </p:nvGrpSpPr>
          <p:grpSpPr>
            <a:xfrm>
              <a:off x="1348050" y="3372825"/>
              <a:ext cx="1720425" cy="1005900"/>
              <a:chOff x="1348050" y="3372825"/>
              <a:chExt cx="1720425" cy="1005900"/>
            </a:xfrm>
          </p:grpSpPr>
          <p:sp>
            <p:nvSpPr>
              <p:cNvPr id="6917" name="Google Shape;6917;p5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918" name="Google Shape;6918;p5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919" name="Google Shape;6919;p5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920" name="Google Shape;6920;p5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921" name="Google Shape;6921;p5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922" name="Google Shape;6922;p51"/>
            <p:cNvGrpSpPr/>
            <p:nvPr/>
          </p:nvGrpSpPr>
          <p:grpSpPr>
            <a:xfrm>
              <a:off x="1455707" y="3731058"/>
              <a:ext cx="1491150" cy="417657"/>
              <a:chOff x="1455707" y="3731058"/>
              <a:chExt cx="1491150" cy="417657"/>
            </a:xfrm>
          </p:grpSpPr>
          <p:grpSp>
            <p:nvGrpSpPr>
              <p:cNvPr id="6923" name="Google Shape;6923;p51"/>
              <p:cNvGrpSpPr/>
              <p:nvPr/>
            </p:nvGrpSpPr>
            <p:grpSpPr>
              <a:xfrm>
                <a:off x="1472938" y="3745828"/>
                <a:ext cx="72126" cy="53788"/>
                <a:chOff x="1472938" y="3745828"/>
                <a:chExt cx="72126" cy="53788"/>
              </a:xfrm>
            </p:grpSpPr>
            <p:sp>
              <p:nvSpPr>
                <p:cNvPr id="6924" name="Google Shape;6924;p5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51"/>
              <p:cNvGrpSpPr/>
              <p:nvPr/>
            </p:nvGrpSpPr>
            <p:grpSpPr>
              <a:xfrm>
                <a:off x="1819181" y="4089633"/>
                <a:ext cx="72126" cy="53788"/>
                <a:chOff x="1819181" y="4089633"/>
                <a:chExt cx="72126" cy="53788"/>
              </a:xfrm>
            </p:grpSpPr>
            <p:sp>
              <p:nvSpPr>
                <p:cNvPr id="6927" name="Google Shape;6927;p5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51"/>
              <p:cNvGrpSpPr/>
              <p:nvPr/>
            </p:nvGrpSpPr>
            <p:grpSpPr>
              <a:xfrm>
                <a:off x="1455707" y="4084171"/>
                <a:ext cx="64321" cy="64544"/>
                <a:chOff x="1455707" y="4084171"/>
                <a:chExt cx="64321" cy="64544"/>
              </a:xfrm>
            </p:grpSpPr>
            <p:sp>
              <p:nvSpPr>
                <p:cNvPr id="6930" name="Google Shape;6930;p5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51"/>
              <p:cNvGrpSpPr/>
              <p:nvPr/>
            </p:nvGrpSpPr>
            <p:grpSpPr>
              <a:xfrm>
                <a:off x="1818610" y="3731058"/>
                <a:ext cx="64321" cy="64544"/>
                <a:chOff x="1818610" y="3731058"/>
                <a:chExt cx="64321" cy="64544"/>
              </a:xfrm>
            </p:grpSpPr>
            <p:sp>
              <p:nvSpPr>
                <p:cNvPr id="6933" name="Google Shape;6933;p5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51"/>
              <p:cNvGrpSpPr/>
              <p:nvPr/>
            </p:nvGrpSpPr>
            <p:grpSpPr>
              <a:xfrm>
                <a:off x="2172491" y="4089633"/>
                <a:ext cx="72126" cy="53788"/>
                <a:chOff x="2172491" y="4089633"/>
                <a:chExt cx="72126" cy="53788"/>
              </a:xfrm>
            </p:grpSpPr>
            <p:sp>
              <p:nvSpPr>
                <p:cNvPr id="6936" name="Google Shape;6936;p5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51"/>
              <p:cNvGrpSpPr/>
              <p:nvPr/>
            </p:nvGrpSpPr>
            <p:grpSpPr>
              <a:xfrm>
                <a:off x="2171920" y="3731058"/>
                <a:ext cx="64321" cy="64544"/>
                <a:chOff x="2171920" y="3731058"/>
                <a:chExt cx="64321" cy="64544"/>
              </a:xfrm>
            </p:grpSpPr>
            <p:sp>
              <p:nvSpPr>
                <p:cNvPr id="6939" name="Google Shape;6939;p5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51"/>
              <p:cNvGrpSpPr/>
              <p:nvPr/>
            </p:nvGrpSpPr>
            <p:grpSpPr>
              <a:xfrm>
                <a:off x="2874730" y="3745828"/>
                <a:ext cx="72126" cy="53788"/>
                <a:chOff x="2874730" y="3745828"/>
                <a:chExt cx="72126" cy="53788"/>
              </a:xfrm>
            </p:grpSpPr>
            <p:sp>
              <p:nvSpPr>
                <p:cNvPr id="6942" name="Google Shape;6942;p5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51"/>
              <p:cNvGrpSpPr/>
              <p:nvPr/>
            </p:nvGrpSpPr>
            <p:grpSpPr>
              <a:xfrm>
                <a:off x="2878589" y="4081481"/>
                <a:ext cx="64321" cy="64544"/>
                <a:chOff x="2878589" y="4081481"/>
                <a:chExt cx="64321" cy="64544"/>
              </a:xfrm>
            </p:grpSpPr>
            <p:sp>
              <p:nvSpPr>
                <p:cNvPr id="6945" name="Google Shape;6945;p5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51"/>
              <p:cNvGrpSpPr/>
              <p:nvPr/>
            </p:nvGrpSpPr>
            <p:grpSpPr>
              <a:xfrm>
                <a:off x="2525796" y="4089633"/>
                <a:ext cx="72126" cy="53788"/>
                <a:chOff x="2525796" y="4089633"/>
                <a:chExt cx="72126" cy="53788"/>
              </a:xfrm>
            </p:grpSpPr>
            <p:sp>
              <p:nvSpPr>
                <p:cNvPr id="6948" name="Google Shape;6948;p5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51"/>
              <p:cNvGrpSpPr/>
              <p:nvPr/>
            </p:nvGrpSpPr>
            <p:grpSpPr>
              <a:xfrm>
                <a:off x="2525225" y="3731058"/>
                <a:ext cx="64321" cy="64544"/>
                <a:chOff x="2525225" y="3731058"/>
                <a:chExt cx="64321" cy="64544"/>
              </a:xfrm>
            </p:grpSpPr>
            <p:sp>
              <p:nvSpPr>
                <p:cNvPr id="6951" name="Google Shape;6951;p5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956"/>
        <p:cNvGrpSpPr/>
        <p:nvPr/>
      </p:nvGrpSpPr>
      <p:grpSpPr>
        <a:xfrm>
          <a:off x="0" y="0"/>
          <a:ext cx="0" cy="0"/>
          <a:chOff x="0" y="0"/>
          <a:chExt cx="0" cy="0"/>
        </a:xfrm>
      </p:grpSpPr>
      <p:grpSp>
        <p:nvGrpSpPr>
          <p:cNvPr id="6957" name="Google Shape;6957;p52"/>
          <p:cNvGrpSpPr/>
          <p:nvPr/>
        </p:nvGrpSpPr>
        <p:grpSpPr>
          <a:xfrm>
            <a:off x="732428" y="1171356"/>
            <a:ext cx="845921" cy="690752"/>
            <a:chOff x="732428" y="1198513"/>
            <a:chExt cx="845921" cy="690752"/>
          </a:xfrm>
        </p:grpSpPr>
        <p:grpSp>
          <p:nvGrpSpPr>
            <p:cNvPr id="6958" name="Google Shape;6958;p52"/>
            <p:cNvGrpSpPr/>
            <p:nvPr/>
          </p:nvGrpSpPr>
          <p:grpSpPr>
            <a:xfrm>
              <a:off x="823030" y="1198513"/>
              <a:ext cx="755319" cy="690752"/>
              <a:chOff x="823030" y="1198513"/>
              <a:chExt cx="755319" cy="690752"/>
            </a:xfrm>
          </p:grpSpPr>
          <p:sp>
            <p:nvSpPr>
              <p:cNvPr id="6959" name="Google Shape;6959;p5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52"/>
            <p:cNvGrpSpPr/>
            <p:nvPr/>
          </p:nvGrpSpPr>
          <p:grpSpPr>
            <a:xfrm>
              <a:off x="732428" y="1239937"/>
              <a:ext cx="739912" cy="607886"/>
              <a:chOff x="732428" y="1239937"/>
              <a:chExt cx="739912" cy="607886"/>
            </a:xfrm>
          </p:grpSpPr>
          <p:sp>
            <p:nvSpPr>
              <p:cNvPr id="6962" name="Google Shape;6962;p5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52"/>
            <p:cNvGrpSpPr/>
            <p:nvPr/>
          </p:nvGrpSpPr>
          <p:grpSpPr>
            <a:xfrm>
              <a:off x="732428" y="1277018"/>
              <a:ext cx="702832" cy="533758"/>
              <a:chOff x="732428" y="1277018"/>
              <a:chExt cx="702832" cy="533758"/>
            </a:xfrm>
          </p:grpSpPr>
          <p:sp>
            <p:nvSpPr>
              <p:cNvPr id="6965" name="Google Shape;6965;p5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52"/>
            <p:cNvGrpSpPr/>
            <p:nvPr/>
          </p:nvGrpSpPr>
          <p:grpSpPr>
            <a:xfrm>
              <a:off x="931170" y="1306653"/>
              <a:ext cx="647179" cy="474455"/>
              <a:chOff x="931170" y="1306653"/>
              <a:chExt cx="647179" cy="474455"/>
            </a:xfrm>
          </p:grpSpPr>
          <p:sp>
            <p:nvSpPr>
              <p:cNvPr id="6968" name="Google Shape;6968;p5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0" name="Google Shape;6970;p5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52"/>
          <p:cNvGrpSpPr/>
          <p:nvPr/>
        </p:nvGrpSpPr>
        <p:grpSpPr>
          <a:xfrm>
            <a:off x="3964037" y="1171363"/>
            <a:ext cx="634656" cy="699982"/>
            <a:chOff x="5985650" y="2860025"/>
            <a:chExt cx="1396075" cy="1539775"/>
          </a:xfrm>
        </p:grpSpPr>
        <p:sp>
          <p:nvSpPr>
            <p:cNvPr id="6972" name="Google Shape;6972;p5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52"/>
          <p:cNvGrpSpPr/>
          <p:nvPr/>
        </p:nvGrpSpPr>
        <p:grpSpPr>
          <a:xfrm>
            <a:off x="4719687" y="1171356"/>
            <a:ext cx="725845" cy="699975"/>
            <a:chOff x="4249973" y="1201875"/>
            <a:chExt cx="1958568" cy="1888762"/>
          </a:xfrm>
        </p:grpSpPr>
        <p:sp>
          <p:nvSpPr>
            <p:cNvPr id="7005" name="Google Shape;7005;p5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6" name="Google Shape;7006;p52"/>
            <p:cNvGrpSpPr/>
            <p:nvPr/>
          </p:nvGrpSpPr>
          <p:grpSpPr>
            <a:xfrm>
              <a:off x="5853086" y="1789142"/>
              <a:ext cx="355454" cy="1048099"/>
              <a:chOff x="5576108" y="2016725"/>
              <a:chExt cx="565200" cy="1666560"/>
            </a:xfrm>
          </p:grpSpPr>
          <p:sp>
            <p:nvSpPr>
              <p:cNvPr id="7007" name="Google Shape;7007;p5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08" name="Google Shape;7008;p5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52"/>
            <p:cNvGrpSpPr/>
            <p:nvPr/>
          </p:nvGrpSpPr>
          <p:grpSpPr>
            <a:xfrm>
              <a:off x="4869455" y="2691676"/>
              <a:ext cx="1013897" cy="398961"/>
              <a:chOff x="4012057" y="3451825"/>
              <a:chExt cx="1612175" cy="634379"/>
            </a:xfrm>
          </p:grpSpPr>
          <p:sp>
            <p:nvSpPr>
              <p:cNvPr id="7010" name="Google Shape;7010;p5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11" name="Google Shape;7011;p5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52"/>
            <p:cNvGrpSpPr/>
            <p:nvPr/>
          </p:nvGrpSpPr>
          <p:grpSpPr>
            <a:xfrm>
              <a:off x="4276937" y="2155961"/>
              <a:ext cx="651965" cy="891358"/>
              <a:chOff x="3069908" y="2599997"/>
              <a:chExt cx="1036675" cy="1417328"/>
            </a:xfrm>
          </p:grpSpPr>
          <p:sp>
            <p:nvSpPr>
              <p:cNvPr id="7013" name="Google Shape;7013;p5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14" name="Google Shape;7014;p5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52"/>
            <p:cNvGrpSpPr/>
            <p:nvPr/>
          </p:nvGrpSpPr>
          <p:grpSpPr>
            <a:xfrm>
              <a:off x="5054918" y="1201875"/>
              <a:ext cx="999548" cy="602711"/>
              <a:chOff x="4306958" y="1082925"/>
              <a:chExt cx="1589359" cy="958358"/>
            </a:xfrm>
          </p:grpSpPr>
          <p:sp>
            <p:nvSpPr>
              <p:cNvPr id="7016" name="Google Shape;7016;p5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17" name="Google Shape;7017;p5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52"/>
            <p:cNvGrpSpPr/>
            <p:nvPr/>
          </p:nvGrpSpPr>
          <p:grpSpPr>
            <a:xfrm>
              <a:off x="4249973" y="1303451"/>
              <a:ext cx="799317" cy="841334"/>
              <a:chOff x="3027033" y="1244439"/>
              <a:chExt cx="1270977" cy="1337786"/>
            </a:xfrm>
          </p:grpSpPr>
          <p:sp>
            <p:nvSpPr>
              <p:cNvPr id="7019" name="Google Shape;7019;p5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20" name="Google Shape;7020;p5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1" name="Google Shape;7021;p52"/>
          <p:cNvGrpSpPr/>
          <p:nvPr/>
        </p:nvGrpSpPr>
        <p:grpSpPr>
          <a:xfrm>
            <a:off x="4072551" y="2058137"/>
            <a:ext cx="750769" cy="683784"/>
            <a:chOff x="4204684" y="2104422"/>
            <a:chExt cx="699822" cy="637382"/>
          </a:xfrm>
        </p:grpSpPr>
        <p:grpSp>
          <p:nvGrpSpPr>
            <p:cNvPr id="7022" name="Google Shape;7022;p52"/>
            <p:cNvGrpSpPr/>
            <p:nvPr/>
          </p:nvGrpSpPr>
          <p:grpSpPr>
            <a:xfrm>
              <a:off x="4204684" y="2430067"/>
              <a:ext cx="342957" cy="311738"/>
              <a:chOff x="4204684" y="2430067"/>
              <a:chExt cx="342957" cy="311738"/>
            </a:xfrm>
          </p:grpSpPr>
          <p:sp>
            <p:nvSpPr>
              <p:cNvPr id="7023" name="Google Shape;7023;p5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5" name="Google Shape;7025;p52"/>
            <p:cNvGrpSpPr/>
            <p:nvPr/>
          </p:nvGrpSpPr>
          <p:grpSpPr>
            <a:xfrm>
              <a:off x="4561586" y="2430067"/>
              <a:ext cx="342920" cy="311738"/>
              <a:chOff x="4561586" y="2430067"/>
              <a:chExt cx="342920" cy="311738"/>
            </a:xfrm>
          </p:grpSpPr>
          <p:sp>
            <p:nvSpPr>
              <p:cNvPr id="7026" name="Google Shape;7026;p5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52"/>
            <p:cNvGrpSpPr/>
            <p:nvPr/>
          </p:nvGrpSpPr>
          <p:grpSpPr>
            <a:xfrm>
              <a:off x="4561586" y="2104422"/>
              <a:ext cx="342920" cy="311738"/>
              <a:chOff x="4561586" y="2104422"/>
              <a:chExt cx="342920" cy="311738"/>
            </a:xfrm>
          </p:grpSpPr>
          <p:sp>
            <p:nvSpPr>
              <p:cNvPr id="7029" name="Google Shape;7029;p5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52"/>
            <p:cNvGrpSpPr/>
            <p:nvPr/>
          </p:nvGrpSpPr>
          <p:grpSpPr>
            <a:xfrm>
              <a:off x="4204684" y="2104422"/>
              <a:ext cx="342957" cy="311664"/>
              <a:chOff x="4204684" y="2104422"/>
              <a:chExt cx="342957" cy="311664"/>
            </a:xfrm>
          </p:grpSpPr>
          <p:sp>
            <p:nvSpPr>
              <p:cNvPr id="7032" name="Google Shape;7032;p5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4" name="Google Shape;7034;p52"/>
          <p:cNvGrpSpPr/>
          <p:nvPr/>
        </p:nvGrpSpPr>
        <p:grpSpPr>
          <a:xfrm>
            <a:off x="5536984" y="1171351"/>
            <a:ext cx="660591" cy="688867"/>
            <a:chOff x="5830645" y="1267368"/>
            <a:chExt cx="530340" cy="553040"/>
          </a:xfrm>
        </p:grpSpPr>
        <p:sp>
          <p:nvSpPr>
            <p:cNvPr id="7035" name="Google Shape;7035;p5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52"/>
            <p:cNvGrpSpPr/>
            <p:nvPr/>
          </p:nvGrpSpPr>
          <p:grpSpPr>
            <a:xfrm>
              <a:off x="5830645" y="1267368"/>
              <a:ext cx="259743" cy="269909"/>
              <a:chOff x="5830645" y="1267368"/>
              <a:chExt cx="259743" cy="269909"/>
            </a:xfrm>
          </p:grpSpPr>
          <p:sp>
            <p:nvSpPr>
              <p:cNvPr id="7037" name="Google Shape;7037;p5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52"/>
            <p:cNvGrpSpPr/>
            <p:nvPr/>
          </p:nvGrpSpPr>
          <p:grpSpPr>
            <a:xfrm>
              <a:off x="6101293" y="1267368"/>
              <a:ext cx="259692" cy="269909"/>
              <a:chOff x="6101293" y="1267368"/>
              <a:chExt cx="259692" cy="269909"/>
            </a:xfrm>
          </p:grpSpPr>
          <p:sp>
            <p:nvSpPr>
              <p:cNvPr id="7040" name="Google Shape;7040;p5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2"/>
            <p:cNvGrpSpPr/>
            <p:nvPr/>
          </p:nvGrpSpPr>
          <p:grpSpPr>
            <a:xfrm>
              <a:off x="5830645" y="1550500"/>
              <a:ext cx="259692" cy="269909"/>
              <a:chOff x="5830645" y="1550500"/>
              <a:chExt cx="259692" cy="269909"/>
            </a:xfrm>
          </p:grpSpPr>
          <p:sp>
            <p:nvSpPr>
              <p:cNvPr id="7043" name="Google Shape;7043;p5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52"/>
            <p:cNvGrpSpPr/>
            <p:nvPr/>
          </p:nvGrpSpPr>
          <p:grpSpPr>
            <a:xfrm>
              <a:off x="6101293" y="1550500"/>
              <a:ext cx="259692" cy="269909"/>
              <a:chOff x="6101293" y="1550500"/>
              <a:chExt cx="259692" cy="269909"/>
            </a:xfrm>
          </p:grpSpPr>
          <p:sp>
            <p:nvSpPr>
              <p:cNvPr id="7046" name="Google Shape;7046;p5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8" name="Google Shape;7048;p52"/>
          <p:cNvGrpSpPr/>
          <p:nvPr/>
        </p:nvGrpSpPr>
        <p:grpSpPr>
          <a:xfrm>
            <a:off x="739138" y="2061810"/>
            <a:ext cx="697154" cy="679574"/>
            <a:chOff x="2679875" y="2361475"/>
            <a:chExt cx="780425" cy="760575"/>
          </a:xfrm>
        </p:grpSpPr>
        <p:sp>
          <p:nvSpPr>
            <p:cNvPr id="7049" name="Google Shape;7049;p5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52"/>
          <p:cNvGrpSpPr/>
          <p:nvPr/>
        </p:nvGrpSpPr>
        <p:grpSpPr>
          <a:xfrm>
            <a:off x="3138297" y="1171402"/>
            <a:ext cx="735829" cy="684547"/>
            <a:chOff x="3351965" y="1148808"/>
            <a:chExt cx="750770" cy="698375"/>
          </a:xfrm>
        </p:grpSpPr>
        <p:grpSp>
          <p:nvGrpSpPr>
            <p:cNvPr id="7056" name="Google Shape;7056;p52"/>
            <p:cNvGrpSpPr/>
            <p:nvPr/>
          </p:nvGrpSpPr>
          <p:grpSpPr>
            <a:xfrm>
              <a:off x="3586796" y="1148808"/>
              <a:ext cx="294857" cy="286830"/>
              <a:chOff x="3750225" y="1774000"/>
              <a:chExt cx="149575" cy="145525"/>
            </a:xfrm>
          </p:grpSpPr>
          <p:sp>
            <p:nvSpPr>
              <p:cNvPr id="7057" name="Google Shape;7057;p5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52"/>
            <p:cNvGrpSpPr/>
            <p:nvPr/>
          </p:nvGrpSpPr>
          <p:grpSpPr>
            <a:xfrm>
              <a:off x="3779245" y="1375768"/>
              <a:ext cx="323490" cy="286978"/>
              <a:chOff x="3847850" y="1889150"/>
              <a:chExt cx="164100" cy="145600"/>
            </a:xfrm>
          </p:grpSpPr>
          <p:sp>
            <p:nvSpPr>
              <p:cNvPr id="7060" name="Google Shape;7060;p5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52"/>
            <p:cNvGrpSpPr/>
            <p:nvPr/>
          </p:nvGrpSpPr>
          <p:grpSpPr>
            <a:xfrm>
              <a:off x="3351965" y="1330435"/>
              <a:ext cx="295449" cy="285401"/>
              <a:chOff x="3631100" y="1866150"/>
              <a:chExt cx="149875" cy="144800"/>
            </a:xfrm>
          </p:grpSpPr>
          <p:sp>
            <p:nvSpPr>
              <p:cNvPr id="7063" name="Google Shape;7063;p5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52"/>
            <p:cNvGrpSpPr/>
            <p:nvPr/>
          </p:nvGrpSpPr>
          <p:grpSpPr>
            <a:xfrm>
              <a:off x="3548208" y="1560352"/>
              <a:ext cx="294808" cy="286830"/>
              <a:chOff x="3730650" y="1982800"/>
              <a:chExt cx="149550" cy="145525"/>
            </a:xfrm>
          </p:grpSpPr>
          <p:sp>
            <p:nvSpPr>
              <p:cNvPr id="7066" name="Google Shape;7066;p5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68" name="Google Shape;7068;p52"/>
          <p:cNvGrpSpPr/>
          <p:nvPr/>
        </p:nvGrpSpPr>
        <p:grpSpPr>
          <a:xfrm>
            <a:off x="7639949" y="1171356"/>
            <a:ext cx="804565" cy="677795"/>
            <a:chOff x="7636443" y="1204988"/>
            <a:chExt cx="804565" cy="677795"/>
          </a:xfrm>
        </p:grpSpPr>
        <p:grpSp>
          <p:nvGrpSpPr>
            <p:cNvPr id="7069" name="Google Shape;7069;p52"/>
            <p:cNvGrpSpPr/>
            <p:nvPr/>
          </p:nvGrpSpPr>
          <p:grpSpPr>
            <a:xfrm>
              <a:off x="7636443" y="1509705"/>
              <a:ext cx="804565" cy="373078"/>
              <a:chOff x="7636443" y="1509705"/>
              <a:chExt cx="804565" cy="373078"/>
            </a:xfrm>
          </p:grpSpPr>
          <p:sp>
            <p:nvSpPr>
              <p:cNvPr id="7070" name="Google Shape;7070;p5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52"/>
            <p:cNvGrpSpPr/>
            <p:nvPr/>
          </p:nvGrpSpPr>
          <p:grpSpPr>
            <a:xfrm>
              <a:off x="7636443" y="1408133"/>
              <a:ext cx="804565" cy="373078"/>
              <a:chOff x="7636443" y="1408133"/>
              <a:chExt cx="804565" cy="373078"/>
            </a:xfrm>
          </p:grpSpPr>
          <p:sp>
            <p:nvSpPr>
              <p:cNvPr id="7073" name="Google Shape;7073;p5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52"/>
            <p:cNvGrpSpPr/>
            <p:nvPr/>
          </p:nvGrpSpPr>
          <p:grpSpPr>
            <a:xfrm>
              <a:off x="7636443" y="1306560"/>
              <a:ext cx="804565" cy="373078"/>
              <a:chOff x="7636443" y="1306560"/>
              <a:chExt cx="804565" cy="373078"/>
            </a:xfrm>
          </p:grpSpPr>
          <p:sp>
            <p:nvSpPr>
              <p:cNvPr id="7076" name="Google Shape;7076;p5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52"/>
            <p:cNvGrpSpPr/>
            <p:nvPr/>
          </p:nvGrpSpPr>
          <p:grpSpPr>
            <a:xfrm>
              <a:off x="7636443" y="1204988"/>
              <a:ext cx="804565" cy="373078"/>
              <a:chOff x="7636443" y="1204988"/>
              <a:chExt cx="804565" cy="373078"/>
            </a:xfrm>
          </p:grpSpPr>
          <p:sp>
            <p:nvSpPr>
              <p:cNvPr id="7079" name="Google Shape;7079;p5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1" name="Google Shape;7081;p52"/>
          <p:cNvGrpSpPr/>
          <p:nvPr/>
        </p:nvGrpSpPr>
        <p:grpSpPr>
          <a:xfrm>
            <a:off x="4978796" y="2078771"/>
            <a:ext cx="661339" cy="661188"/>
            <a:chOff x="3990000" y="975400"/>
            <a:chExt cx="3934200" cy="3933300"/>
          </a:xfrm>
        </p:grpSpPr>
        <p:sp>
          <p:nvSpPr>
            <p:cNvPr id="7082" name="Google Shape;7082;p5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52"/>
          <p:cNvGrpSpPr/>
          <p:nvPr/>
        </p:nvGrpSpPr>
        <p:grpSpPr>
          <a:xfrm>
            <a:off x="6622444" y="2057409"/>
            <a:ext cx="868881" cy="684241"/>
            <a:chOff x="6598259" y="2078634"/>
            <a:chExt cx="868881" cy="684241"/>
          </a:xfrm>
        </p:grpSpPr>
        <p:sp>
          <p:nvSpPr>
            <p:cNvPr id="7087" name="Google Shape;7087;p5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3" name="Google Shape;7093;p52"/>
            <p:cNvGrpSpPr/>
            <p:nvPr/>
          </p:nvGrpSpPr>
          <p:grpSpPr>
            <a:xfrm>
              <a:off x="6808175" y="2078634"/>
              <a:ext cx="452229" cy="684241"/>
              <a:chOff x="6808175" y="2078634"/>
              <a:chExt cx="452229" cy="684241"/>
            </a:xfrm>
          </p:grpSpPr>
          <p:sp>
            <p:nvSpPr>
              <p:cNvPr id="7094" name="Google Shape;7094;p5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0" name="Google Shape;7100;p52"/>
              <p:cNvGrpSpPr/>
              <p:nvPr/>
            </p:nvGrpSpPr>
            <p:grpSpPr>
              <a:xfrm>
                <a:off x="6821586" y="2078634"/>
                <a:ext cx="426871" cy="684241"/>
                <a:chOff x="6821586" y="2078634"/>
                <a:chExt cx="426871" cy="684241"/>
              </a:xfrm>
            </p:grpSpPr>
            <p:grpSp>
              <p:nvGrpSpPr>
                <p:cNvPr id="7101" name="Google Shape;7101;p52"/>
                <p:cNvGrpSpPr/>
                <p:nvPr/>
              </p:nvGrpSpPr>
              <p:grpSpPr>
                <a:xfrm>
                  <a:off x="6821586" y="2078634"/>
                  <a:ext cx="426871" cy="684241"/>
                  <a:chOff x="6821586" y="2078634"/>
                  <a:chExt cx="426871" cy="684241"/>
                </a:xfrm>
              </p:grpSpPr>
              <p:sp>
                <p:nvSpPr>
                  <p:cNvPr id="7102" name="Google Shape;7102;p5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1" name="Google Shape;7121;p5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27" name="Google Shape;7127;p52"/>
          <p:cNvGrpSpPr/>
          <p:nvPr/>
        </p:nvGrpSpPr>
        <p:grpSpPr>
          <a:xfrm>
            <a:off x="5795610" y="2063018"/>
            <a:ext cx="671358" cy="671358"/>
            <a:chOff x="6535625" y="760425"/>
            <a:chExt cx="1665900" cy="1665900"/>
          </a:xfrm>
        </p:grpSpPr>
        <p:sp>
          <p:nvSpPr>
            <p:cNvPr id="7128" name="Google Shape;7128;p52"/>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2"/>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2"/>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2"/>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52"/>
          <p:cNvGrpSpPr/>
          <p:nvPr/>
        </p:nvGrpSpPr>
        <p:grpSpPr>
          <a:xfrm>
            <a:off x="732427" y="3731418"/>
            <a:ext cx="1340789" cy="640830"/>
            <a:chOff x="238125" y="1151100"/>
            <a:chExt cx="7139450" cy="3412300"/>
          </a:xfrm>
        </p:grpSpPr>
        <p:sp>
          <p:nvSpPr>
            <p:cNvPr id="7133" name="Google Shape;7133;p5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52"/>
          <p:cNvGrpSpPr/>
          <p:nvPr/>
        </p:nvGrpSpPr>
        <p:grpSpPr>
          <a:xfrm>
            <a:off x="5599650" y="2934699"/>
            <a:ext cx="985357" cy="585764"/>
            <a:chOff x="5145061" y="2881789"/>
            <a:chExt cx="1107641" cy="658458"/>
          </a:xfrm>
        </p:grpSpPr>
        <p:grpSp>
          <p:nvGrpSpPr>
            <p:cNvPr id="7146" name="Google Shape;7146;p52"/>
            <p:cNvGrpSpPr/>
            <p:nvPr/>
          </p:nvGrpSpPr>
          <p:grpSpPr>
            <a:xfrm>
              <a:off x="5722989" y="3244587"/>
              <a:ext cx="529713" cy="295659"/>
              <a:chOff x="5722989" y="3244587"/>
              <a:chExt cx="529713" cy="295659"/>
            </a:xfrm>
          </p:grpSpPr>
          <p:sp>
            <p:nvSpPr>
              <p:cNvPr id="7147" name="Google Shape;7147;p5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148" name="Google Shape;7148;p5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149" name="Google Shape;7149;p52"/>
            <p:cNvGrpSpPr/>
            <p:nvPr/>
          </p:nvGrpSpPr>
          <p:grpSpPr>
            <a:xfrm>
              <a:off x="5145061" y="3244587"/>
              <a:ext cx="536807" cy="295659"/>
              <a:chOff x="5145061" y="3244587"/>
              <a:chExt cx="536807" cy="295659"/>
            </a:xfrm>
          </p:grpSpPr>
          <p:sp>
            <p:nvSpPr>
              <p:cNvPr id="7150" name="Google Shape;7150;p5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151" name="Google Shape;7151;p5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152" name="Google Shape;7152;p52"/>
            <p:cNvGrpSpPr/>
            <p:nvPr/>
          </p:nvGrpSpPr>
          <p:grpSpPr>
            <a:xfrm>
              <a:off x="5341327" y="2898245"/>
              <a:ext cx="532309" cy="614891"/>
              <a:chOff x="5341327" y="2898245"/>
              <a:chExt cx="532309" cy="614891"/>
            </a:xfrm>
          </p:grpSpPr>
          <p:sp>
            <p:nvSpPr>
              <p:cNvPr id="7153" name="Google Shape;7153;p5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154" name="Google Shape;7154;p5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155" name="Google Shape;7155;p52"/>
            <p:cNvGrpSpPr/>
            <p:nvPr/>
          </p:nvGrpSpPr>
          <p:grpSpPr>
            <a:xfrm>
              <a:off x="5532290" y="2881789"/>
              <a:ext cx="620516" cy="305456"/>
              <a:chOff x="5532290" y="2881789"/>
              <a:chExt cx="620516" cy="305456"/>
            </a:xfrm>
          </p:grpSpPr>
          <p:sp>
            <p:nvSpPr>
              <p:cNvPr id="7156" name="Google Shape;7156;p5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157" name="Google Shape;7157;p5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158" name="Google Shape;7158;p52"/>
          <p:cNvGrpSpPr/>
          <p:nvPr/>
        </p:nvGrpSpPr>
        <p:grpSpPr>
          <a:xfrm>
            <a:off x="8178573" y="3726757"/>
            <a:ext cx="269068" cy="645491"/>
            <a:chOff x="7026852" y="3311869"/>
            <a:chExt cx="434331" cy="1041954"/>
          </a:xfrm>
        </p:grpSpPr>
        <p:sp>
          <p:nvSpPr>
            <p:cNvPr id="7159" name="Google Shape;7159;p5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52"/>
          <p:cNvGrpSpPr/>
          <p:nvPr/>
        </p:nvGrpSpPr>
        <p:grpSpPr>
          <a:xfrm>
            <a:off x="6195154" y="3765995"/>
            <a:ext cx="293882" cy="293836"/>
            <a:chOff x="4873519" y="3311869"/>
            <a:chExt cx="499374" cy="499296"/>
          </a:xfrm>
        </p:grpSpPr>
        <p:sp>
          <p:nvSpPr>
            <p:cNvPr id="7163" name="Google Shape;7163;p5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2"/>
          <p:cNvGrpSpPr/>
          <p:nvPr/>
        </p:nvGrpSpPr>
        <p:grpSpPr>
          <a:xfrm>
            <a:off x="6195154" y="4078366"/>
            <a:ext cx="293882" cy="293882"/>
            <a:chOff x="4873519" y="3875839"/>
            <a:chExt cx="499374" cy="499374"/>
          </a:xfrm>
        </p:grpSpPr>
        <p:sp>
          <p:nvSpPr>
            <p:cNvPr id="7166" name="Google Shape;7166;p5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52"/>
          <p:cNvGrpSpPr/>
          <p:nvPr/>
        </p:nvGrpSpPr>
        <p:grpSpPr>
          <a:xfrm>
            <a:off x="2425681" y="2050319"/>
            <a:ext cx="698104" cy="698208"/>
            <a:chOff x="2565073" y="2075876"/>
            <a:chExt cx="672482" cy="672518"/>
          </a:xfrm>
        </p:grpSpPr>
        <p:sp>
          <p:nvSpPr>
            <p:cNvPr id="7169" name="Google Shape;7169;p5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52"/>
          <p:cNvGrpSpPr/>
          <p:nvPr/>
        </p:nvGrpSpPr>
        <p:grpSpPr>
          <a:xfrm>
            <a:off x="5649092" y="3734919"/>
            <a:ext cx="438354" cy="637329"/>
            <a:chOff x="1697726" y="3244179"/>
            <a:chExt cx="788124" cy="1146069"/>
          </a:xfrm>
        </p:grpSpPr>
        <p:sp>
          <p:nvSpPr>
            <p:cNvPr id="7176" name="Google Shape;7176;p5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52"/>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52"/>
          <p:cNvGrpSpPr/>
          <p:nvPr/>
        </p:nvGrpSpPr>
        <p:grpSpPr>
          <a:xfrm>
            <a:off x="7650306" y="2063282"/>
            <a:ext cx="799565" cy="670282"/>
            <a:chOff x="7617850" y="2063282"/>
            <a:chExt cx="799565" cy="670282"/>
          </a:xfrm>
        </p:grpSpPr>
        <p:cxnSp>
          <p:nvCxnSpPr>
            <p:cNvPr id="7180" name="Google Shape;7180;p5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181" name="Google Shape;7181;p5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182" name="Google Shape;7182;p5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183" name="Google Shape;7183;p5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184" name="Google Shape;7184;p5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185" name="Google Shape;7185;p5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186" name="Google Shape;7186;p52"/>
            <p:cNvGrpSpPr/>
            <p:nvPr/>
          </p:nvGrpSpPr>
          <p:grpSpPr>
            <a:xfrm>
              <a:off x="7734309" y="2063282"/>
              <a:ext cx="570957" cy="620095"/>
              <a:chOff x="7734309" y="2063282"/>
              <a:chExt cx="570957" cy="620095"/>
            </a:xfrm>
          </p:grpSpPr>
          <p:grpSp>
            <p:nvGrpSpPr>
              <p:cNvPr id="7187" name="Google Shape;7187;p52"/>
              <p:cNvGrpSpPr/>
              <p:nvPr/>
            </p:nvGrpSpPr>
            <p:grpSpPr>
              <a:xfrm>
                <a:off x="8031573" y="2063282"/>
                <a:ext cx="273693" cy="620095"/>
                <a:chOff x="8031573" y="2063282"/>
                <a:chExt cx="273693" cy="620095"/>
              </a:xfrm>
            </p:grpSpPr>
            <p:sp>
              <p:nvSpPr>
                <p:cNvPr id="7188" name="Google Shape;7188;p5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52"/>
              <p:cNvGrpSpPr/>
              <p:nvPr/>
            </p:nvGrpSpPr>
            <p:grpSpPr>
              <a:xfrm flipH="1">
                <a:off x="7734309" y="2063282"/>
                <a:ext cx="273693" cy="620095"/>
                <a:chOff x="8031573" y="2063282"/>
                <a:chExt cx="273693" cy="620095"/>
              </a:xfrm>
            </p:grpSpPr>
            <p:sp>
              <p:nvSpPr>
                <p:cNvPr id="7193" name="Google Shape;7193;p5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197" name="Google Shape;7197;p52"/>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2"/>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9" name="Google Shape;7199;p52"/>
          <p:cNvGrpSpPr/>
          <p:nvPr/>
        </p:nvGrpSpPr>
        <p:grpSpPr>
          <a:xfrm>
            <a:off x="7836913" y="2916765"/>
            <a:ext cx="602567" cy="601884"/>
            <a:chOff x="1186975" y="238125"/>
            <a:chExt cx="5244275" cy="5238325"/>
          </a:xfrm>
        </p:grpSpPr>
        <p:sp>
          <p:nvSpPr>
            <p:cNvPr id="7200" name="Google Shape;7200;p5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52"/>
          <p:cNvGrpSpPr/>
          <p:nvPr/>
        </p:nvGrpSpPr>
        <p:grpSpPr>
          <a:xfrm>
            <a:off x="3279650" y="2056249"/>
            <a:ext cx="651848" cy="687338"/>
            <a:chOff x="3400515" y="2056248"/>
            <a:chExt cx="698134" cy="735987"/>
          </a:xfrm>
        </p:grpSpPr>
        <p:grpSp>
          <p:nvGrpSpPr>
            <p:cNvPr id="7205" name="Google Shape;7205;p52"/>
            <p:cNvGrpSpPr/>
            <p:nvPr/>
          </p:nvGrpSpPr>
          <p:grpSpPr>
            <a:xfrm>
              <a:off x="3400515" y="2283913"/>
              <a:ext cx="312919" cy="219900"/>
              <a:chOff x="3400515" y="2283913"/>
              <a:chExt cx="312919" cy="219900"/>
            </a:xfrm>
          </p:grpSpPr>
          <p:sp>
            <p:nvSpPr>
              <p:cNvPr id="7206" name="Google Shape;7206;p5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07" name="Google Shape;7207;p5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208" name="Google Shape;7208;p52"/>
            <p:cNvGrpSpPr/>
            <p:nvPr/>
          </p:nvGrpSpPr>
          <p:grpSpPr>
            <a:xfrm>
              <a:off x="3547823" y="2461089"/>
              <a:ext cx="219900" cy="331146"/>
              <a:chOff x="3547823" y="2461089"/>
              <a:chExt cx="219900" cy="331146"/>
            </a:xfrm>
          </p:grpSpPr>
          <p:sp>
            <p:nvSpPr>
              <p:cNvPr id="7209" name="Google Shape;7209;p5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10" name="Google Shape;7210;p5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211" name="Google Shape;7211;p52"/>
            <p:cNvGrpSpPr/>
            <p:nvPr/>
          </p:nvGrpSpPr>
          <p:grpSpPr>
            <a:xfrm>
              <a:off x="3734138" y="2461089"/>
              <a:ext cx="219900" cy="331146"/>
              <a:chOff x="3734138" y="2461089"/>
              <a:chExt cx="219900" cy="331146"/>
            </a:xfrm>
          </p:grpSpPr>
          <p:sp>
            <p:nvSpPr>
              <p:cNvPr id="7212" name="Google Shape;7212;p5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13" name="Google Shape;7213;p5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214" name="Google Shape;7214;p52"/>
            <p:cNvGrpSpPr/>
            <p:nvPr/>
          </p:nvGrpSpPr>
          <p:grpSpPr>
            <a:xfrm>
              <a:off x="3787560" y="2281742"/>
              <a:ext cx="311089" cy="219900"/>
              <a:chOff x="3787560" y="2281742"/>
              <a:chExt cx="311089" cy="219900"/>
            </a:xfrm>
          </p:grpSpPr>
          <p:sp>
            <p:nvSpPr>
              <p:cNvPr id="7215" name="Google Shape;7215;p5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16" name="Google Shape;7216;p5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217" name="Google Shape;7217;p52"/>
            <p:cNvGrpSpPr/>
            <p:nvPr/>
          </p:nvGrpSpPr>
          <p:grpSpPr>
            <a:xfrm>
              <a:off x="3637290" y="2056248"/>
              <a:ext cx="219900" cy="330736"/>
              <a:chOff x="3637290" y="2056248"/>
              <a:chExt cx="219900" cy="330736"/>
            </a:xfrm>
          </p:grpSpPr>
          <p:sp>
            <p:nvSpPr>
              <p:cNvPr id="7218" name="Google Shape;7218;p5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219" name="Google Shape;7219;p5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220" name="Google Shape;7220;p52"/>
          <p:cNvGrpSpPr/>
          <p:nvPr/>
        </p:nvGrpSpPr>
        <p:grpSpPr>
          <a:xfrm>
            <a:off x="2571356" y="2926255"/>
            <a:ext cx="1268144" cy="592394"/>
            <a:chOff x="238125" y="1188750"/>
            <a:chExt cx="7140450" cy="3335550"/>
          </a:xfrm>
        </p:grpSpPr>
        <p:sp>
          <p:nvSpPr>
            <p:cNvPr id="7221" name="Google Shape;7221;p5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52"/>
          <p:cNvGrpSpPr/>
          <p:nvPr/>
        </p:nvGrpSpPr>
        <p:grpSpPr>
          <a:xfrm>
            <a:off x="6679257" y="2928410"/>
            <a:ext cx="1053944" cy="590147"/>
            <a:chOff x="238125" y="1335475"/>
            <a:chExt cx="5418735" cy="3034175"/>
          </a:xfrm>
        </p:grpSpPr>
        <p:sp>
          <p:nvSpPr>
            <p:cNvPr id="7227" name="Google Shape;7227;p5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52"/>
          <p:cNvGrpSpPr/>
          <p:nvPr/>
        </p:nvGrpSpPr>
        <p:grpSpPr>
          <a:xfrm>
            <a:off x="4110066" y="3733309"/>
            <a:ext cx="1268207" cy="638939"/>
            <a:chOff x="3967651" y="3645904"/>
            <a:chExt cx="1479304" cy="745292"/>
          </a:xfrm>
        </p:grpSpPr>
        <p:grpSp>
          <p:nvGrpSpPr>
            <p:cNvPr id="7231" name="Google Shape;7231;p52"/>
            <p:cNvGrpSpPr/>
            <p:nvPr/>
          </p:nvGrpSpPr>
          <p:grpSpPr>
            <a:xfrm>
              <a:off x="3967651" y="4009026"/>
              <a:ext cx="1479304" cy="382170"/>
              <a:chOff x="3967651" y="4009026"/>
              <a:chExt cx="1479304" cy="382170"/>
            </a:xfrm>
          </p:grpSpPr>
          <p:grpSp>
            <p:nvGrpSpPr>
              <p:cNvPr id="7232" name="Google Shape;7232;p52"/>
              <p:cNvGrpSpPr/>
              <p:nvPr/>
            </p:nvGrpSpPr>
            <p:grpSpPr>
              <a:xfrm>
                <a:off x="4892216" y="4195630"/>
                <a:ext cx="554739" cy="195566"/>
                <a:chOff x="3604375" y="4892160"/>
                <a:chExt cx="1651500" cy="582215"/>
              </a:xfrm>
            </p:grpSpPr>
            <p:sp>
              <p:nvSpPr>
                <p:cNvPr id="7233" name="Google Shape;7233;p5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52"/>
              <p:cNvGrpSpPr/>
              <p:nvPr/>
            </p:nvGrpSpPr>
            <p:grpSpPr>
              <a:xfrm>
                <a:off x="3967651" y="4146303"/>
                <a:ext cx="579402" cy="244893"/>
                <a:chOff x="851875" y="4745310"/>
                <a:chExt cx="1724925" cy="729065"/>
              </a:xfrm>
            </p:grpSpPr>
            <p:sp>
              <p:nvSpPr>
                <p:cNvPr id="7236" name="Google Shape;7236;p5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52"/>
              <p:cNvGrpSpPr/>
              <p:nvPr/>
            </p:nvGrpSpPr>
            <p:grpSpPr>
              <a:xfrm>
                <a:off x="4460753" y="4009026"/>
                <a:ext cx="493110" cy="382170"/>
                <a:chOff x="2319875" y="4336625"/>
                <a:chExt cx="1468025" cy="1137750"/>
              </a:xfrm>
            </p:grpSpPr>
            <p:sp>
              <p:nvSpPr>
                <p:cNvPr id="7239" name="Google Shape;7239;p5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41" name="Google Shape;7241;p52"/>
            <p:cNvGrpSpPr/>
            <p:nvPr/>
          </p:nvGrpSpPr>
          <p:grpSpPr>
            <a:xfrm>
              <a:off x="4479443" y="3645904"/>
              <a:ext cx="455965" cy="388789"/>
              <a:chOff x="2957425" y="238100"/>
              <a:chExt cx="1910200" cy="1628775"/>
            </a:xfrm>
          </p:grpSpPr>
          <p:sp>
            <p:nvSpPr>
              <p:cNvPr id="7242" name="Google Shape;7242;p5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2" name="Google Shape;7252;p52"/>
          <p:cNvGrpSpPr/>
          <p:nvPr/>
        </p:nvGrpSpPr>
        <p:grpSpPr>
          <a:xfrm>
            <a:off x="2496179" y="3734510"/>
            <a:ext cx="1243128" cy="637739"/>
            <a:chOff x="2496310" y="3693351"/>
            <a:chExt cx="1342906" cy="688926"/>
          </a:xfrm>
        </p:grpSpPr>
        <p:grpSp>
          <p:nvGrpSpPr>
            <p:cNvPr id="7253" name="Google Shape;7253;p52"/>
            <p:cNvGrpSpPr/>
            <p:nvPr/>
          </p:nvGrpSpPr>
          <p:grpSpPr>
            <a:xfrm>
              <a:off x="2496310" y="3693351"/>
              <a:ext cx="1342906" cy="688875"/>
              <a:chOff x="2496310" y="3693351"/>
              <a:chExt cx="1342906" cy="688875"/>
            </a:xfrm>
          </p:grpSpPr>
          <p:sp>
            <p:nvSpPr>
              <p:cNvPr id="7254" name="Google Shape;7254;p5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60" name="Google Shape;7260;p52"/>
              <p:cNvCxnSpPr>
                <a:stCxn id="725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261" name="Google Shape;7261;p52"/>
              <p:cNvCxnSpPr>
                <a:stCxn id="725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262" name="Google Shape;7262;p52"/>
              <p:cNvCxnSpPr>
                <a:stCxn id="725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263" name="Google Shape;7263;p52"/>
              <p:cNvCxnSpPr>
                <a:stCxn id="725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264" name="Google Shape;7264;p52"/>
              <p:cNvCxnSpPr>
                <a:stCxn id="725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265" name="Google Shape;7265;p52"/>
            <p:cNvGrpSpPr/>
            <p:nvPr/>
          </p:nvGrpSpPr>
          <p:grpSpPr>
            <a:xfrm>
              <a:off x="2675275" y="3930557"/>
              <a:ext cx="1003306" cy="451719"/>
              <a:chOff x="2675275" y="4174282"/>
              <a:chExt cx="1003306" cy="451719"/>
            </a:xfrm>
          </p:grpSpPr>
          <p:sp>
            <p:nvSpPr>
              <p:cNvPr id="7266" name="Google Shape;7266;p5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69" name="Google Shape;7269;p52"/>
          <p:cNvGrpSpPr/>
          <p:nvPr/>
        </p:nvGrpSpPr>
        <p:grpSpPr>
          <a:xfrm>
            <a:off x="1669850" y="1171356"/>
            <a:ext cx="574511" cy="874709"/>
            <a:chOff x="1715404" y="1112080"/>
            <a:chExt cx="642270" cy="977984"/>
          </a:xfrm>
        </p:grpSpPr>
        <p:grpSp>
          <p:nvGrpSpPr>
            <p:cNvPr id="7270" name="Google Shape;7270;p52"/>
            <p:cNvGrpSpPr/>
            <p:nvPr/>
          </p:nvGrpSpPr>
          <p:grpSpPr>
            <a:xfrm>
              <a:off x="1715404" y="1112080"/>
              <a:ext cx="642270" cy="977984"/>
              <a:chOff x="1715404" y="1112080"/>
              <a:chExt cx="642270" cy="977984"/>
            </a:xfrm>
          </p:grpSpPr>
          <p:sp>
            <p:nvSpPr>
              <p:cNvPr id="7271" name="Google Shape;7271;p5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52"/>
            <p:cNvGrpSpPr/>
            <p:nvPr/>
          </p:nvGrpSpPr>
          <p:grpSpPr>
            <a:xfrm>
              <a:off x="1768927" y="1165603"/>
              <a:ext cx="535225" cy="851367"/>
              <a:chOff x="1768927" y="1165603"/>
              <a:chExt cx="535225" cy="851367"/>
            </a:xfrm>
          </p:grpSpPr>
          <p:sp>
            <p:nvSpPr>
              <p:cNvPr id="7274" name="Google Shape;7274;p5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52"/>
            <p:cNvGrpSpPr/>
            <p:nvPr/>
          </p:nvGrpSpPr>
          <p:grpSpPr>
            <a:xfrm>
              <a:off x="1822449" y="1219125"/>
              <a:ext cx="428180" cy="718859"/>
              <a:chOff x="1822449" y="1219125"/>
              <a:chExt cx="428180" cy="718859"/>
            </a:xfrm>
          </p:grpSpPr>
          <p:sp>
            <p:nvSpPr>
              <p:cNvPr id="7277" name="Google Shape;7277;p5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52"/>
            <p:cNvGrpSpPr/>
            <p:nvPr/>
          </p:nvGrpSpPr>
          <p:grpSpPr>
            <a:xfrm>
              <a:off x="1875972" y="1272648"/>
              <a:ext cx="321135" cy="586939"/>
              <a:chOff x="1875972" y="1272648"/>
              <a:chExt cx="321135" cy="586939"/>
            </a:xfrm>
          </p:grpSpPr>
          <p:sp>
            <p:nvSpPr>
              <p:cNvPr id="7280" name="Google Shape;7280;p5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2" name="Google Shape;7282;p52"/>
          <p:cNvGrpSpPr/>
          <p:nvPr/>
        </p:nvGrpSpPr>
        <p:grpSpPr>
          <a:xfrm>
            <a:off x="7777011" y="3728078"/>
            <a:ext cx="293855" cy="644170"/>
            <a:chOff x="241025" y="3151575"/>
            <a:chExt cx="293855" cy="644170"/>
          </a:xfrm>
        </p:grpSpPr>
        <p:sp>
          <p:nvSpPr>
            <p:cNvPr id="7283" name="Google Shape;7283;p5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52"/>
          <p:cNvGrpSpPr/>
          <p:nvPr/>
        </p:nvGrpSpPr>
        <p:grpSpPr>
          <a:xfrm>
            <a:off x="724994" y="2928078"/>
            <a:ext cx="1779649" cy="591620"/>
            <a:chOff x="246070" y="1983375"/>
            <a:chExt cx="1855347" cy="616849"/>
          </a:xfrm>
        </p:grpSpPr>
        <p:sp>
          <p:nvSpPr>
            <p:cNvPr id="7286" name="Google Shape;7286;p5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52"/>
          <p:cNvGrpSpPr/>
          <p:nvPr/>
        </p:nvGrpSpPr>
        <p:grpSpPr>
          <a:xfrm>
            <a:off x="2335861" y="1171356"/>
            <a:ext cx="711055" cy="745993"/>
            <a:chOff x="2496269" y="1171698"/>
            <a:chExt cx="761953" cy="799392"/>
          </a:xfrm>
        </p:grpSpPr>
        <p:grpSp>
          <p:nvGrpSpPr>
            <p:cNvPr id="7296" name="Google Shape;7296;p52"/>
            <p:cNvGrpSpPr/>
            <p:nvPr/>
          </p:nvGrpSpPr>
          <p:grpSpPr>
            <a:xfrm>
              <a:off x="2496269" y="1171698"/>
              <a:ext cx="761953" cy="723022"/>
              <a:chOff x="2496269" y="1171698"/>
              <a:chExt cx="761953" cy="723022"/>
            </a:xfrm>
          </p:grpSpPr>
          <p:sp>
            <p:nvSpPr>
              <p:cNvPr id="7297" name="Google Shape;7297;p5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9" name="Google Shape;7299;p52"/>
              <p:cNvGrpSpPr/>
              <p:nvPr/>
            </p:nvGrpSpPr>
            <p:grpSpPr>
              <a:xfrm>
                <a:off x="2496269" y="1171698"/>
                <a:ext cx="761953" cy="723022"/>
                <a:chOff x="2496269" y="1120652"/>
                <a:chExt cx="761953" cy="723022"/>
              </a:xfrm>
            </p:grpSpPr>
            <p:grpSp>
              <p:nvGrpSpPr>
                <p:cNvPr id="7300" name="Google Shape;7300;p52"/>
                <p:cNvGrpSpPr/>
                <p:nvPr/>
              </p:nvGrpSpPr>
              <p:grpSpPr>
                <a:xfrm>
                  <a:off x="2496269" y="1120652"/>
                  <a:ext cx="761953" cy="723022"/>
                  <a:chOff x="2496269" y="1120652"/>
                  <a:chExt cx="761953" cy="723022"/>
                </a:xfrm>
              </p:grpSpPr>
              <p:grpSp>
                <p:nvGrpSpPr>
                  <p:cNvPr id="7301" name="Google Shape;7301;p52"/>
                  <p:cNvGrpSpPr/>
                  <p:nvPr/>
                </p:nvGrpSpPr>
                <p:grpSpPr>
                  <a:xfrm>
                    <a:off x="2496269" y="1304589"/>
                    <a:ext cx="407089" cy="305057"/>
                    <a:chOff x="2496269" y="1304589"/>
                    <a:chExt cx="407089" cy="305057"/>
                  </a:xfrm>
                </p:grpSpPr>
                <p:sp>
                  <p:nvSpPr>
                    <p:cNvPr id="7302" name="Google Shape;7302;p5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52"/>
                  <p:cNvGrpSpPr/>
                  <p:nvPr/>
                </p:nvGrpSpPr>
                <p:grpSpPr>
                  <a:xfrm>
                    <a:off x="2586468" y="1493376"/>
                    <a:ext cx="358850" cy="349656"/>
                    <a:chOff x="2586468" y="1493376"/>
                    <a:chExt cx="358850" cy="349656"/>
                  </a:xfrm>
                </p:grpSpPr>
                <p:sp>
                  <p:nvSpPr>
                    <p:cNvPr id="7305" name="Google Shape;7305;p5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52"/>
                  <p:cNvGrpSpPr/>
                  <p:nvPr/>
                </p:nvGrpSpPr>
                <p:grpSpPr>
                  <a:xfrm>
                    <a:off x="2807939" y="1494024"/>
                    <a:ext cx="358857" cy="349650"/>
                    <a:chOff x="2807939" y="1494024"/>
                    <a:chExt cx="358857" cy="349650"/>
                  </a:xfrm>
                </p:grpSpPr>
                <p:sp>
                  <p:nvSpPr>
                    <p:cNvPr id="7308" name="Google Shape;7308;p5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52"/>
                  <p:cNvGrpSpPr/>
                  <p:nvPr/>
                </p:nvGrpSpPr>
                <p:grpSpPr>
                  <a:xfrm>
                    <a:off x="2851133" y="1305635"/>
                    <a:ext cx="407089" cy="305057"/>
                    <a:chOff x="2851133" y="1305635"/>
                    <a:chExt cx="407089" cy="305057"/>
                  </a:xfrm>
                </p:grpSpPr>
                <p:sp>
                  <p:nvSpPr>
                    <p:cNvPr id="7311" name="Google Shape;7311;p5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52"/>
                  <p:cNvGrpSpPr/>
                  <p:nvPr/>
                </p:nvGrpSpPr>
                <p:grpSpPr>
                  <a:xfrm>
                    <a:off x="2727495" y="1120652"/>
                    <a:ext cx="300271" cy="396358"/>
                    <a:chOff x="2727495" y="1120652"/>
                    <a:chExt cx="300271" cy="396358"/>
                  </a:xfrm>
                </p:grpSpPr>
                <p:sp>
                  <p:nvSpPr>
                    <p:cNvPr id="7314" name="Google Shape;7314;p5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16" name="Google Shape;7316;p52"/>
                <p:cNvGrpSpPr/>
                <p:nvPr/>
              </p:nvGrpSpPr>
              <p:grpSpPr>
                <a:xfrm>
                  <a:off x="2722305" y="1350460"/>
                  <a:ext cx="308357" cy="308344"/>
                  <a:chOff x="2722305" y="1350460"/>
                  <a:chExt cx="308357" cy="308344"/>
                </a:xfrm>
              </p:grpSpPr>
              <p:sp>
                <p:nvSpPr>
                  <p:cNvPr id="7317" name="Google Shape;7317;p5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8" name="Google Shape;7318;p52"/>
                  <p:cNvGrpSpPr/>
                  <p:nvPr/>
                </p:nvGrpSpPr>
                <p:grpSpPr>
                  <a:xfrm>
                    <a:off x="2725064" y="1364529"/>
                    <a:ext cx="297954" cy="280182"/>
                    <a:chOff x="2725064" y="1364529"/>
                    <a:chExt cx="297954" cy="280182"/>
                  </a:xfrm>
                </p:grpSpPr>
                <p:sp>
                  <p:nvSpPr>
                    <p:cNvPr id="7319" name="Google Shape;7319;p5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324" name="Google Shape;7324;p5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52"/>
          <p:cNvGrpSpPr/>
          <p:nvPr/>
        </p:nvGrpSpPr>
        <p:grpSpPr>
          <a:xfrm>
            <a:off x="3924561" y="2927462"/>
            <a:ext cx="1569144" cy="591015"/>
            <a:chOff x="3820100" y="3023049"/>
            <a:chExt cx="1303926" cy="491162"/>
          </a:xfrm>
        </p:grpSpPr>
        <p:grpSp>
          <p:nvGrpSpPr>
            <p:cNvPr id="7330" name="Google Shape;7330;p52"/>
            <p:cNvGrpSpPr/>
            <p:nvPr/>
          </p:nvGrpSpPr>
          <p:grpSpPr>
            <a:xfrm>
              <a:off x="3820100" y="3023072"/>
              <a:ext cx="1303926" cy="491139"/>
              <a:chOff x="3820100" y="3023072"/>
              <a:chExt cx="1303926" cy="491139"/>
            </a:xfrm>
          </p:grpSpPr>
          <p:sp>
            <p:nvSpPr>
              <p:cNvPr id="7331" name="Google Shape;7331;p5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52"/>
            <p:cNvGrpSpPr/>
            <p:nvPr/>
          </p:nvGrpSpPr>
          <p:grpSpPr>
            <a:xfrm>
              <a:off x="4132439" y="3023645"/>
              <a:ext cx="393633" cy="177096"/>
              <a:chOff x="4132439" y="3023645"/>
              <a:chExt cx="393633" cy="177096"/>
            </a:xfrm>
          </p:grpSpPr>
          <p:sp>
            <p:nvSpPr>
              <p:cNvPr id="7334" name="Google Shape;7334;p5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52"/>
            <p:cNvGrpSpPr/>
            <p:nvPr/>
          </p:nvGrpSpPr>
          <p:grpSpPr>
            <a:xfrm>
              <a:off x="3921811" y="3023049"/>
              <a:ext cx="1002397" cy="388943"/>
              <a:chOff x="3921811" y="3023049"/>
              <a:chExt cx="1002397" cy="388943"/>
            </a:xfrm>
          </p:grpSpPr>
          <p:sp>
            <p:nvSpPr>
              <p:cNvPr id="7337" name="Google Shape;7337;p5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52"/>
            <p:cNvGrpSpPr/>
            <p:nvPr/>
          </p:nvGrpSpPr>
          <p:grpSpPr>
            <a:xfrm>
              <a:off x="4023645" y="3023049"/>
              <a:ext cx="683032" cy="286722"/>
              <a:chOff x="4023645" y="3023049"/>
              <a:chExt cx="683032" cy="286722"/>
            </a:xfrm>
          </p:grpSpPr>
          <p:sp>
            <p:nvSpPr>
              <p:cNvPr id="7340" name="Google Shape;7340;p5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2" name="Google Shape;7342;p52"/>
          <p:cNvGrpSpPr/>
          <p:nvPr/>
        </p:nvGrpSpPr>
        <p:grpSpPr>
          <a:xfrm>
            <a:off x="1556683" y="2054307"/>
            <a:ext cx="713522" cy="688025"/>
            <a:chOff x="1706078" y="2092648"/>
            <a:chExt cx="660913" cy="637296"/>
          </a:xfrm>
        </p:grpSpPr>
        <p:sp>
          <p:nvSpPr>
            <p:cNvPr id="7343" name="Google Shape;7343;p5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4" name="Google Shape;7344;p52"/>
            <p:cNvGrpSpPr/>
            <p:nvPr/>
          </p:nvGrpSpPr>
          <p:grpSpPr>
            <a:xfrm>
              <a:off x="1706078" y="2092648"/>
              <a:ext cx="660913" cy="575241"/>
              <a:chOff x="1706078" y="2092648"/>
              <a:chExt cx="660913" cy="575241"/>
            </a:xfrm>
          </p:grpSpPr>
          <p:sp>
            <p:nvSpPr>
              <p:cNvPr id="7345" name="Google Shape;7345;p5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8" name="Google Shape;7348;p52"/>
          <p:cNvGrpSpPr/>
          <p:nvPr/>
        </p:nvGrpSpPr>
        <p:grpSpPr>
          <a:xfrm>
            <a:off x="6318542" y="1171856"/>
            <a:ext cx="1317459" cy="684168"/>
            <a:chOff x="238125" y="999450"/>
            <a:chExt cx="7140700" cy="3708225"/>
          </a:xfrm>
        </p:grpSpPr>
        <p:sp>
          <p:nvSpPr>
            <p:cNvPr id="7349" name="Google Shape;7349;p5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361"/>
        <p:cNvGrpSpPr/>
        <p:nvPr/>
      </p:nvGrpSpPr>
      <p:grpSpPr>
        <a:xfrm>
          <a:off x="0" y="0"/>
          <a:ext cx="0" cy="0"/>
          <a:chOff x="0" y="0"/>
          <a:chExt cx="0" cy="0"/>
        </a:xfrm>
      </p:grpSpPr>
      <p:grpSp>
        <p:nvGrpSpPr>
          <p:cNvPr id="7362" name="Google Shape;7362;p53"/>
          <p:cNvGrpSpPr/>
          <p:nvPr/>
        </p:nvGrpSpPr>
        <p:grpSpPr>
          <a:xfrm>
            <a:off x="729238" y="1179665"/>
            <a:ext cx="1636117" cy="1526144"/>
            <a:chOff x="729238" y="1179665"/>
            <a:chExt cx="1636117" cy="1526144"/>
          </a:xfrm>
        </p:grpSpPr>
        <p:grpSp>
          <p:nvGrpSpPr>
            <p:cNvPr id="7363" name="Google Shape;7363;p53"/>
            <p:cNvGrpSpPr/>
            <p:nvPr/>
          </p:nvGrpSpPr>
          <p:grpSpPr>
            <a:xfrm>
              <a:off x="729238" y="1179665"/>
              <a:ext cx="80700" cy="1526144"/>
              <a:chOff x="729238" y="1179665"/>
              <a:chExt cx="80700" cy="1526144"/>
            </a:xfrm>
          </p:grpSpPr>
          <p:sp>
            <p:nvSpPr>
              <p:cNvPr id="7364" name="Google Shape;7364;p5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53"/>
            <p:cNvGrpSpPr/>
            <p:nvPr/>
          </p:nvGrpSpPr>
          <p:grpSpPr>
            <a:xfrm>
              <a:off x="903098" y="1179665"/>
              <a:ext cx="80700" cy="1526144"/>
              <a:chOff x="903098" y="1179665"/>
              <a:chExt cx="80700" cy="1526144"/>
            </a:xfrm>
          </p:grpSpPr>
          <p:sp>
            <p:nvSpPr>
              <p:cNvPr id="7375" name="Google Shape;7375;p5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53"/>
            <p:cNvGrpSpPr/>
            <p:nvPr/>
          </p:nvGrpSpPr>
          <p:grpSpPr>
            <a:xfrm>
              <a:off x="1076958" y="1179665"/>
              <a:ext cx="80700" cy="1526144"/>
              <a:chOff x="1076958" y="1179665"/>
              <a:chExt cx="80700" cy="1526144"/>
            </a:xfrm>
          </p:grpSpPr>
          <p:sp>
            <p:nvSpPr>
              <p:cNvPr id="7386" name="Google Shape;7386;p5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53"/>
            <p:cNvGrpSpPr/>
            <p:nvPr/>
          </p:nvGrpSpPr>
          <p:grpSpPr>
            <a:xfrm>
              <a:off x="1247707" y="1179665"/>
              <a:ext cx="80700" cy="1526144"/>
              <a:chOff x="1247707" y="1179665"/>
              <a:chExt cx="80700" cy="1526144"/>
            </a:xfrm>
          </p:grpSpPr>
          <p:sp>
            <p:nvSpPr>
              <p:cNvPr id="7397" name="Google Shape;7397;p5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53"/>
            <p:cNvGrpSpPr/>
            <p:nvPr/>
          </p:nvGrpSpPr>
          <p:grpSpPr>
            <a:xfrm>
              <a:off x="1421567" y="1179665"/>
              <a:ext cx="80700" cy="1526144"/>
              <a:chOff x="1421567" y="1179665"/>
              <a:chExt cx="80700" cy="1526144"/>
            </a:xfrm>
          </p:grpSpPr>
          <p:sp>
            <p:nvSpPr>
              <p:cNvPr id="7408" name="Google Shape;7408;p5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53"/>
            <p:cNvGrpSpPr/>
            <p:nvPr/>
          </p:nvGrpSpPr>
          <p:grpSpPr>
            <a:xfrm>
              <a:off x="1592327" y="1179665"/>
              <a:ext cx="80700" cy="1526144"/>
              <a:chOff x="1592327" y="1179665"/>
              <a:chExt cx="80700" cy="1526144"/>
            </a:xfrm>
          </p:grpSpPr>
          <p:sp>
            <p:nvSpPr>
              <p:cNvPr id="7419" name="Google Shape;7419;p5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53"/>
            <p:cNvGrpSpPr/>
            <p:nvPr/>
          </p:nvGrpSpPr>
          <p:grpSpPr>
            <a:xfrm>
              <a:off x="1766187" y="1179665"/>
              <a:ext cx="80700" cy="1526144"/>
              <a:chOff x="1766187" y="1179665"/>
              <a:chExt cx="80700" cy="1526144"/>
            </a:xfrm>
          </p:grpSpPr>
          <p:sp>
            <p:nvSpPr>
              <p:cNvPr id="7430" name="Google Shape;7430;p5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53"/>
            <p:cNvGrpSpPr/>
            <p:nvPr/>
          </p:nvGrpSpPr>
          <p:grpSpPr>
            <a:xfrm>
              <a:off x="1936935" y="1179665"/>
              <a:ext cx="80700" cy="1526144"/>
              <a:chOff x="1936935" y="1179665"/>
              <a:chExt cx="80700" cy="1526144"/>
            </a:xfrm>
          </p:grpSpPr>
          <p:sp>
            <p:nvSpPr>
              <p:cNvPr id="7441" name="Google Shape;7441;p5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53"/>
            <p:cNvGrpSpPr/>
            <p:nvPr/>
          </p:nvGrpSpPr>
          <p:grpSpPr>
            <a:xfrm>
              <a:off x="2110795" y="1179665"/>
              <a:ext cx="80700" cy="1526144"/>
              <a:chOff x="2110795" y="1179665"/>
              <a:chExt cx="80700" cy="1526144"/>
            </a:xfrm>
          </p:grpSpPr>
          <p:sp>
            <p:nvSpPr>
              <p:cNvPr id="7452" name="Google Shape;7452;p5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53"/>
            <p:cNvGrpSpPr/>
            <p:nvPr/>
          </p:nvGrpSpPr>
          <p:grpSpPr>
            <a:xfrm>
              <a:off x="2284655" y="1179665"/>
              <a:ext cx="80700" cy="1526144"/>
              <a:chOff x="2284655" y="1179665"/>
              <a:chExt cx="80700" cy="1526144"/>
            </a:xfrm>
          </p:grpSpPr>
          <p:sp>
            <p:nvSpPr>
              <p:cNvPr id="7463" name="Google Shape;7463;p5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3" name="Google Shape;7473;p53"/>
          <p:cNvGrpSpPr/>
          <p:nvPr/>
        </p:nvGrpSpPr>
        <p:grpSpPr>
          <a:xfrm>
            <a:off x="2623904" y="1198803"/>
            <a:ext cx="1364248" cy="1102133"/>
            <a:chOff x="2623904" y="1198803"/>
            <a:chExt cx="1364248" cy="1102133"/>
          </a:xfrm>
        </p:grpSpPr>
        <p:grpSp>
          <p:nvGrpSpPr>
            <p:cNvPr id="7474" name="Google Shape;7474;p53"/>
            <p:cNvGrpSpPr/>
            <p:nvPr/>
          </p:nvGrpSpPr>
          <p:grpSpPr>
            <a:xfrm>
              <a:off x="2623907" y="1198803"/>
              <a:ext cx="1364245" cy="273000"/>
              <a:chOff x="2623907" y="1198803"/>
              <a:chExt cx="1364245" cy="273000"/>
            </a:xfrm>
          </p:grpSpPr>
          <p:sp>
            <p:nvSpPr>
              <p:cNvPr id="7475" name="Google Shape;7475;p5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0" name="Google Shape;7480;p53"/>
            <p:cNvGrpSpPr/>
            <p:nvPr/>
          </p:nvGrpSpPr>
          <p:grpSpPr>
            <a:xfrm>
              <a:off x="2623904" y="1476964"/>
              <a:ext cx="1364245" cy="273000"/>
              <a:chOff x="2623904" y="1476964"/>
              <a:chExt cx="1364245" cy="273000"/>
            </a:xfrm>
          </p:grpSpPr>
          <p:sp>
            <p:nvSpPr>
              <p:cNvPr id="7481" name="Google Shape;7481;p5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53"/>
            <p:cNvGrpSpPr/>
            <p:nvPr/>
          </p:nvGrpSpPr>
          <p:grpSpPr>
            <a:xfrm>
              <a:off x="2623907" y="1749775"/>
              <a:ext cx="1364245" cy="273000"/>
              <a:chOff x="2623907" y="1749775"/>
              <a:chExt cx="1364245" cy="273000"/>
            </a:xfrm>
          </p:grpSpPr>
          <p:sp>
            <p:nvSpPr>
              <p:cNvPr id="7487" name="Google Shape;7487;p5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53"/>
            <p:cNvGrpSpPr/>
            <p:nvPr/>
          </p:nvGrpSpPr>
          <p:grpSpPr>
            <a:xfrm>
              <a:off x="2623904" y="2027936"/>
              <a:ext cx="1364245" cy="273000"/>
              <a:chOff x="2623904" y="2027936"/>
              <a:chExt cx="1364245" cy="273000"/>
            </a:xfrm>
          </p:grpSpPr>
          <p:sp>
            <p:nvSpPr>
              <p:cNvPr id="7493" name="Google Shape;7493;p5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8" name="Google Shape;7498;p53"/>
          <p:cNvGrpSpPr/>
          <p:nvPr/>
        </p:nvGrpSpPr>
        <p:grpSpPr>
          <a:xfrm>
            <a:off x="2613365" y="2657876"/>
            <a:ext cx="1387541" cy="159124"/>
            <a:chOff x="3200660" y="2180272"/>
            <a:chExt cx="2563824" cy="378237"/>
          </a:xfrm>
        </p:grpSpPr>
        <p:sp>
          <p:nvSpPr>
            <p:cNvPr id="7499" name="Google Shape;7499;p5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53"/>
          <p:cNvGrpSpPr/>
          <p:nvPr/>
        </p:nvGrpSpPr>
        <p:grpSpPr>
          <a:xfrm>
            <a:off x="2609890" y="2935640"/>
            <a:ext cx="1390502" cy="159625"/>
            <a:chOff x="3530150" y="2790075"/>
            <a:chExt cx="1962600" cy="225300"/>
          </a:xfrm>
        </p:grpSpPr>
        <p:sp>
          <p:nvSpPr>
            <p:cNvPr id="7518" name="Google Shape;7518;p5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53"/>
          <p:cNvGrpSpPr/>
          <p:nvPr/>
        </p:nvGrpSpPr>
        <p:grpSpPr>
          <a:xfrm>
            <a:off x="2609948" y="3213905"/>
            <a:ext cx="1411629" cy="154175"/>
            <a:chOff x="3558802" y="4011244"/>
            <a:chExt cx="1866000" cy="111600"/>
          </a:xfrm>
        </p:grpSpPr>
        <p:sp>
          <p:nvSpPr>
            <p:cNvPr id="7521" name="Google Shape;7521;p5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53"/>
          <p:cNvGrpSpPr/>
          <p:nvPr/>
        </p:nvGrpSpPr>
        <p:grpSpPr>
          <a:xfrm>
            <a:off x="2610235" y="2419475"/>
            <a:ext cx="1383503" cy="119761"/>
            <a:chOff x="3465975" y="2270258"/>
            <a:chExt cx="1986364" cy="171947"/>
          </a:xfrm>
        </p:grpSpPr>
        <p:sp>
          <p:nvSpPr>
            <p:cNvPr id="7524" name="Google Shape;7524;p5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53"/>
          <p:cNvGrpSpPr/>
          <p:nvPr/>
        </p:nvGrpSpPr>
        <p:grpSpPr>
          <a:xfrm>
            <a:off x="2621243" y="3783248"/>
            <a:ext cx="1369531" cy="195460"/>
            <a:chOff x="723300" y="4253549"/>
            <a:chExt cx="2276482" cy="324900"/>
          </a:xfrm>
        </p:grpSpPr>
        <p:sp>
          <p:nvSpPr>
            <p:cNvPr id="7533" name="Google Shape;7533;p5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53"/>
          <p:cNvGrpSpPr/>
          <p:nvPr/>
        </p:nvGrpSpPr>
        <p:grpSpPr>
          <a:xfrm>
            <a:off x="2610803" y="3484489"/>
            <a:ext cx="1389066" cy="180119"/>
            <a:chOff x="705948" y="3788465"/>
            <a:chExt cx="2308953" cy="299400"/>
          </a:xfrm>
        </p:grpSpPr>
        <p:sp>
          <p:nvSpPr>
            <p:cNvPr id="7539" name="Google Shape;7539;p5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53"/>
          <p:cNvGrpSpPr/>
          <p:nvPr/>
        </p:nvGrpSpPr>
        <p:grpSpPr>
          <a:xfrm>
            <a:off x="4207794" y="2088443"/>
            <a:ext cx="1433821" cy="191501"/>
            <a:chOff x="4273350" y="2088443"/>
            <a:chExt cx="1433821" cy="191501"/>
          </a:xfrm>
        </p:grpSpPr>
        <p:grpSp>
          <p:nvGrpSpPr>
            <p:cNvPr id="7545" name="Google Shape;7545;p53"/>
            <p:cNvGrpSpPr/>
            <p:nvPr/>
          </p:nvGrpSpPr>
          <p:grpSpPr>
            <a:xfrm>
              <a:off x="4273350" y="2088443"/>
              <a:ext cx="1433821" cy="0"/>
              <a:chOff x="5224975" y="2962250"/>
              <a:chExt cx="1544400" cy="0"/>
            </a:xfrm>
          </p:grpSpPr>
          <p:cxnSp>
            <p:nvCxnSpPr>
              <p:cNvPr id="7546" name="Google Shape;7546;p5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547" name="Google Shape;7547;p5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548" name="Google Shape;7548;p53"/>
            <p:cNvGrpSpPr/>
            <p:nvPr/>
          </p:nvGrpSpPr>
          <p:grpSpPr>
            <a:xfrm>
              <a:off x="4273350" y="2279944"/>
              <a:ext cx="1433821" cy="0"/>
              <a:chOff x="5224975" y="2962250"/>
              <a:chExt cx="1544400" cy="0"/>
            </a:xfrm>
          </p:grpSpPr>
          <p:cxnSp>
            <p:nvCxnSpPr>
              <p:cNvPr id="7549" name="Google Shape;7549;p5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550" name="Google Shape;7550;p5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551" name="Google Shape;7551;p53"/>
          <p:cNvGrpSpPr/>
          <p:nvPr/>
        </p:nvGrpSpPr>
        <p:grpSpPr>
          <a:xfrm>
            <a:off x="2658741" y="4097347"/>
            <a:ext cx="1304609" cy="294074"/>
            <a:chOff x="2658741" y="4097347"/>
            <a:chExt cx="1304609" cy="294074"/>
          </a:xfrm>
        </p:grpSpPr>
        <p:grpSp>
          <p:nvGrpSpPr>
            <p:cNvPr id="7552" name="Google Shape;7552;p53"/>
            <p:cNvGrpSpPr/>
            <p:nvPr/>
          </p:nvGrpSpPr>
          <p:grpSpPr>
            <a:xfrm>
              <a:off x="2658741" y="4097347"/>
              <a:ext cx="118572" cy="294074"/>
              <a:chOff x="3343310" y="4475555"/>
              <a:chExt cx="127717" cy="316753"/>
            </a:xfrm>
          </p:grpSpPr>
          <p:sp>
            <p:nvSpPr>
              <p:cNvPr id="7553" name="Google Shape;7553;p5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53"/>
            <p:cNvGrpSpPr/>
            <p:nvPr/>
          </p:nvGrpSpPr>
          <p:grpSpPr>
            <a:xfrm>
              <a:off x="3815519" y="4098388"/>
              <a:ext cx="147831" cy="291991"/>
              <a:chOff x="3527539" y="4476677"/>
              <a:chExt cx="159232" cy="314510"/>
            </a:xfrm>
          </p:grpSpPr>
          <p:sp>
            <p:nvSpPr>
              <p:cNvPr id="7556" name="Google Shape;7556;p5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53"/>
            <p:cNvGrpSpPr/>
            <p:nvPr/>
          </p:nvGrpSpPr>
          <p:grpSpPr>
            <a:xfrm>
              <a:off x="3511696" y="4098388"/>
              <a:ext cx="147831" cy="291991"/>
              <a:chOff x="3527539" y="4476677"/>
              <a:chExt cx="159232" cy="314510"/>
            </a:xfrm>
          </p:grpSpPr>
          <p:sp>
            <p:nvSpPr>
              <p:cNvPr id="7559" name="Google Shape;7559;p5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53"/>
            <p:cNvGrpSpPr/>
            <p:nvPr/>
          </p:nvGrpSpPr>
          <p:grpSpPr>
            <a:xfrm>
              <a:off x="3207874" y="4098388"/>
              <a:ext cx="147831" cy="291991"/>
              <a:chOff x="3527539" y="4476677"/>
              <a:chExt cx="159232" cy="314510"/>
            </a:xfrm>
          </p:grpSpPr>
          <p:sp>
            <p:nvSpPr>
              <p:cNvPr id="7562" name="Google Shape;7562;p5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53"/>
            <p:cNvGrpSpPr/>
            <p:nvPr/>
          </p:nvGrpSpPr>
          <p:grpSpPr>
            <a:xfrm>
              <a:off x="2933305" y="4097347"/>
              <a:ext cx="118572" cy="294074"/>
              <a:chOff x="3343310" y="4475555"/>
              <a:chExt cx="127717" cy="316753"/>
            </a:xfrm>
          </p:grpSpPr>
          <p:sp>
            <p:nvSpPr>
              <p:cNvPr id="7565" name="Google Shape;7565;p5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7" name="Google Shape;7567;p53"/>
          <p:cNvGrpSpPr/>
          <p:nvPr/>
        </p:nvGrpSpPr>
        <p:grpSpPr>
          <a:xfrm>
            <a:off x="4209349" y="1176041"/>
            <a:ext cx="1430711" cy="751237"/>
            <a:chOff x="5159450" y="1919950"/>
            <a:chExt cx="1541050" cy="862500"/>
          </a:xfrm>
        </p:grpSpPr>
        <p:sp>
          <p:nvSpPr>
            <p:cNvPr id="7568" name="Google Shape;7568;p5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569" name="Google Shape;7569;p53"/>
            <p:cNvGrpSpPr/>
            <p:nvPr/>
          </p:nvGrpSpPr>
          <p:grpSpPr>
            <a:xfrm>
              <a:off x="5159450" y="1919950"/>
              <a:ext cx="1541050" cy="862500"/>
              <a:chOff x="5159450" y="1919950"/>
              <a:chExt cx="1541050" cy="862500"/>
            </a:xfrm>
          </p:grpSpPr>
          <p:cxnSp>
            <p:nvCxnSpPr>
              <p:cNvPr id="7570" name="Google Shape;7570;p5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571" name="Google Shape;7571;p5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572" name="Google Shape;7572;p53"/>
          <p:cNvGrpSpPr/>
          <p:nvPr/>
        </p:nvGrpSpPr>
        <p:grpSpPr>
          <a:xfrm>
            <a:off x="4257486" y="2439811"/>
            <a:ext cx="1334436" cy="967914"/>
            <a:chOff x="4294923" y="2439811"/>
            <a:chExt cx="1334436" cy="967914"/>
          </a:xfrm>
        </p:grpSpPr>
        <p:grpSp>
          <p:nvGrpSpPr>
            <p:cNvPr id="7573" name="Google Shape;7573;p53"/>
            <p:cNvGrpSpPr/>
            <p:nvPr/>
          </p:nvGrpSpPr>
          <p:grpSpPr>
            <a:xfrm>
              <a:off x="4960455" y="2469658"/>
              <a:ext cx="668904" cy="885524"/>
              <a:chOff x="4960455" y="2469658"/>
              <a:chExt cx="668904" cy="885524"/>
            </a:xfrm>
          </p:grpSpPr>
          <p:sp>
            <p:nvSpPr>
              <p:cNvPr id="7574" name="Google Shape;7574;p5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53"/>
            <p:cNvGrpSpPr/>
            <p:nvPr/>
          </p:nvGrpSpPr>
          <p:grpSpPr>
            <a:xfrm>
              <a:off x="4294923" y="2469658"/>
              <a:ext cx="668951" cy="885524"/>
              <a:chOff x="4294923" y="2469658"/>
              <a:chExt cx="668951" cy="885524"/>
            </a:xfrm>
          </p:grpSpPr>
          <p:sp>
            <p:nvSpPr>
              <p:cNvPr id="7581" name="Google Shape;7581;p5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7" name="Google Shape;7587;p5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53"/>
          <p:cNvGrpSpPr/>
          <p:nvPr/>
        </p:nvGrpSpPr>
        <p:grpSpPr>
          <a:xfrm>
            <a:off x="4243690" y="3494256"/>
            <a:ext cx="1430949" cy="897289"/>
            <a:chOff x="4351371" y="3547942"/>
            <a:chExt cx="1345130" cy="843475"/>
          </a:xfrm>
        </p:grpSpPr>
        <p:grpSp>
          <p:nvGrpSpPr>
            <p:cNvPr id="7589" name="Google Shape;7589;p53"/>
            <p:cNvGrpSpPr/>
            <p:nvPr/>
          </p:nvGrpSpPr>
          <p:grpSpPr>
            <a:xfrm>
              <a:off x="4351371" y="4209917"/>
              <a:ext cx="1345130" cy="181500"/>
              <a:chOff x="4351371" y="4209917"/>
              <a:chExt cx="1345130" cy="181500"/>
            </a:xfrm>
          </p:grpSpPr>
          <p:sp>
            <p:nvSpPr>
              <p:cNvPr id="7590" name="Google Shape;7590;p5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91" name="Google Shape;7591;p5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592" name="Google Shape;7592;p53"/>
            <p:cNvGrpSpPr/>
            <p:nvPr/>
          </p:nvGrpSpPr>
          <p:grpSpPr>
            <a:xfrm>
              <a:off x="4403010" y="3985221"/>
              <a:ext cx="1109518" cy="181500"/>
              <a:chOff x="4403010" y="3985221"/>
              <a:chExt cx="1109518" cy="181500"/>
            </a:xfrm>
          </p:grpSpPr>
          <p:sp>
            <p:nvSpPr>
              <p:cNvPr id="7593" name="Google Shape;7593;p5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94" name="Google Shape;7594;p5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595" name="Google Shape;7595;p53"/>
            <p:cNvGrpSpPr/>
            <p:nvPr/>
          </p:nvGrpSpPr>
          <p:grpSpPr>
            <a:xfrm>
              <a:off x="4618704" y="3766582"/>
              <a:ext cx="807858" cy="181500"/>
              <a:chOff x="4618704" y="3766582"/>
              <a:chExt cx="807858" cy="181500"/>
            </a:xfrm>
          </p:grpSpPr>
          <p:sp>
            <p:nvSpPr>
              <p:cNvPr id="7596" name="Google Shape;7596;p5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97" name="Google Shape;7597;p5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598" name="Google Shape;7598;p53"/>
            <p:cNvGrpSpPr/>
            <p:nvPr/>
          </p:nvGrpSpPr>
          <p:grpSpPr>
            <a:xfrm>
              <a:off x="4735238" y="3547942"/>
              <a:ext cx="462839" cy="181500"/>
              <a:chOff x="4735238" y="3547942"/>
              <a:chExt cx="462839" cy="181500"/>
            </a:xfrm>
          </p:grpSpPr>
          <p:sp>
            <p:nvSpPr>
              <p:cNvPr id="7599" name="Google Shape;7599;p5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00" name="Google Shape;7600;p5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01" name="Google Shape;7601;p53"/>
          <p:cNvGrpSpPr/>
          <p:nvPr/>
        </p:nvGrpSpPr>
        <p:grpSpPr>
          <a:xfrm>
            <a:off x="7420047" y="2429580"/>
            <a:ext cx="1020955" cy="928853"/>
            <a:chOff x="926675" y="238125"/>
            <a:chExt cx="5755100" cy="5232975"/>
          </a:xfrm>
        </p:grpSpPr>
        <p:sp>
          <p:nvSpPr>
            <p:cNvPr id="7602" name="Google Shape;7602;p5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53"/>
          <p:cNvGrpSpPr/>
          <p:nvPr/>
        </p:nvGrpSpPr>
        <p:grpSpPr>
          <a:xfrm>
            <a:off x="727421" y="2828315"/>
            <a:ext cx="1695374" cy="1560837"/>
            <a:chOff x="727421" y="2828315"/>
            <a:chExt cx="1695374" cy="1560837"/>
          </a:xfrm>
        </p:grpSpPr>
        <p:grpSp>
          <p:nvGrpSpPr>
            <p:cNvPr id="7607" name="Google Shape;7607;p53"/>
            <p:cNvGrpSpPr/>
            <p:nvPr/>
          </p:nvGrpSpPr>
          <p:grpSpPr>
            <a:xfrm>
              <a:off x="727421" y="2828315"/>
              <a:ext cx="1695374" cy="1560837"/>
              <a:chOff x="734799" y="2782450"/>
              <a:chExt cx="1571100" cy="1577400"/>
            </a:xfrm>
          </p:grpSpPr>
          <p:cxnSp>
            <p:nvCxnSpPr>
              <p:cNvPr id="7608" name="Google Shape;7608;p5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609" name="Google Shape;7609;p5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610" name="Google Shape;7610;p53"/>
            <p:cNvGrpSpPr/>
            <p:nvPr/>
          </p:nvGrpSpPr>
          <p:grpSpPr>
            <a:xfrm>
              <a:off x="819108" y="2882501"/>
              <a:ext cx="1556791" cy="1426186"/>
              <a:chOff x="819108" y="2882501"/>
              <a:chExt cx="1556791" cy="1426186"/>
            </a:xfrm>
          </p:grpSpPr>
          <p:grpSp>
            <p:nvGrpSpPr>
              <p:cNvPr id="7611" name="Google Shape;7611;p53"/>
              <p:cNvGrpSpPr/>
              <p:nvPr/>
            </p:nvGrpSpPr>
            <p:grpSpPr>
              <a:xfrm>
                <a:off x="819108" y="2882501"/>
                <a:ext cx="103104" cy="1426186"/>
                <a:chOff x="4674013" y="3100904"/>
                <a:chExt cx="122758" cy="1698043"/>
              </a:xfrm>
            </p:grpSpPr>
            <p:sp>
              <p:nvSpPr>
                <p:cNvPr id="7612" name="Google Shape;7612;p5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53"/>
              <p:cNvGrpSpPr/>
              <p:nvPr/>
            </p:nvGrpSpPr>
            <p:grpSpPr>
              <a:xfrm>
                <a:off x="1062475" y="2882501"/>
                <a:ext cx="103104" cy="1426186"/>
                <a:chOff x="4940438" y="3100904"/>
                <a:chExt cx="122758" cy="1698043"/>
              </a:xfrm>
            </p:grpSpPr>
            <p:sp>
              <p:nvSpPr>
                <p:cNvPr id="7620" name="Google Shape;7620;p5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53"/>
              <p:cNvGrpSpPr/>
              <p:nvPr/>
            </p:nvGrpSpPr>
            <p:grpSpPr>
              <a:xfrm>
                <a:off x="1299324" y="2882501"/>
                <a:ext cx="103104" cy="1426186"/>
                <a:chOff x="5206863" y="3100904"/>
                <a:chExt cx="122758" cy="1698043"/>
              </a:xfrm>
            </p:grpSpPr>
            <p:sp>
              <p:nvSpPr>
                <p:cNvPr id="7628" name="Google Shape;7628;p5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53"/>
              <p:cNvGrpSpPr/>
              <p:nvPr/>
            </p:nvGrpSpPr>
            <p:grpSpPr>
              <a:xfrm>
                <a:off x="1786057" y="2882501"/>
                <a:ext cx="103104" cy="1426186"/>
                <a:chOff x="6006138" y="3143629"/>
                <a:chExt cx="122758" cy="1698043"/>
              </a:xfrm>
            </p:grpSpPr>
            <p:sp>
              <p:nvSpPr>
                <p:cNvPr id="7636" name="Google Shape;7636;p5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53"/>
              <p:cNvGrpSpPr/>
              <p:nvPr/>
            </p:nvGrpSpPr>
            <p:grpSpPr>
              <a:xfrm>
                <a:off x="2029422" y="2882501"/>
                <a:ext cx="103104" cy="1426186"/>
                <a:chOff x="6805413" y="3100904"/>
                <a:chExt cx="122758" cy="1698043"/>
              </a:xfrm>
            </p:grpSpPr>
            <p:sp>
              <p:nvSpPr>
                <p:cNvPr id="7644" name="Google Shape;7644;p5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53"/>
              <p:cNvGrpSpPr/>
              <p:nvPr/>
            </p:nvGrpSpPr>
            <p:grpSpPr>
              <a:xfrm>
                <a:off x="2272795" y="2882501"/>
                <a:ext cx="103104" cy="1426186"/>
                <a:chOff x="5206863" y="3100904"/>
                <a:chExt cx="122758" cy="1698043"/>
              </a:xfrm>
            </p:grpSpPr>
            <p:sp>
              <p:nvSpPr>
                <p:cNvPr id="7652" name="Google Shape;7652;p5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53"/>
              <p:cNvGrpSpPr/>
              <p:nvPr/>
            </p:nvGrpSpPr>
            <p:grpSpPr>
              <a:xfrm>
                <a:off x="1542694" y="2882501"/>
                <a:ext cx="103104" cy="1426186"/>
                <a:chOff x="6006138" y="3143629"/>
                <a:chExt cx="122758" cy="1698043"/>
              </a:xfrm>
            </p:grpSpPr>
            <p:sp>
              <p:nvSpPr>
                <p:cNvPr id="7660" name="Google Shape;7660;p5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667" name="Google Shape;7667;p53"/>
          <p:cNvGrpSpPr/>
          <p:nvPr/>
        </p:nvGrpSpPr>
        <p:grpSpPr>
          <a:xfrm>
            <a:off x="5683472" y="3518037"/>
            <a:ext cx="2749952" cy="870677"/>
            <a:chOff x="238125" y="1725700"/>
            <a:chExt cx="7139025" cy="2260325"/>
          </a:xfrm>
        </p:grpSpPr>
        <p:sp>
          <p:nvSpPr>
            <p:cNvPr id="7668" name="Google Shape;7668;p5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53"/>
          <p:cNvGrpSpPr/>
          <p:nvPr/>
        </p:nvGrpSpPr>
        <p:grpSpPr>
          <a:xfrm>
            <a:off x="5953636" y="2459783"/>
            <a:ext cx="1105452" cy="916747"/>
            <a:chOff x="5249100" y="1210600"/>
            <a:chExt cx="3502700" cy="2904775"/>
          </a:xfrm>
        </p:grpSpPr>
        <p:sp>
          <p:nvSpPr>
            <p:cNvPr id="7679" name="Google Shape;7679;p5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3" name="Google Shape;7683;p5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684" name="Google Shape;7684;p5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685" name="Google Shape;7685;p5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686" name="Google Shape;7686;p5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687" name="Google Shape;7687;p5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53"/>
          <p:cNvGrpSpPr/>
          <p:nvPr/>
        </p:nvGrpSpPr>
        <p:grpSpPr>
          <a:xfrm>
            <a:off x="7136183" y="1179201"/>
            <a:ext cx="1304650" cy="1124856"/>
            <a:chOff x="7287122" y="1165658"/>
            <a:chExt cx="1219413" cy="1051365"/>
          </a:xfrm>
        </p:grpSpPr>
        <p:grpSp>
          <p:nvGrpSpPr>
            <p:cNvPr id="7689" name="Google Shape;7689;p53"/>
            <p:cNvGrpSpPr/>
            <p:nvPr/>
          </p:nvGrpSpPr>
          <p:grpSpPr>
            <a:xfrm>
              <a:off x="7287122" y="1969723"/>
              <a:ext cx="1219413" cy="247300"/>
              <a:chOff x="7287122" y="1969723"/>
              <a:chExt cx="1219413" cy="247300"/>
            </a:xfrm>
          </p:grpSpPr>
          <p:sp>
            <p:nvSpPr>
              <p:cNvPr id="7690" name="Google Shape;7690;p5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1" name="Google Shape;7691;p53"/>
              <p:cNvGrpSpPr/>
              <p:nvPr/>
            </p:nvGrpSpPr>
            <p:grpSpPr>
              <a:xfrm>
                <a:off x="7287122" y="2063892"/>
                <a:ext cx="1151753" cy="73428"/>
                <a:chOff x="7287122" y="2063892"/>
                <a:chExt cx="1151753" cy="73428"/>
              </a:xfrm>
            </p:grpSpPr>
            <p:sp>
              <p:nvSpPr>
                <p:cNvPr id="7692" name="Google Shape;7692;p5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3" name="Google Shape;7693;p5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694" name="Google Shape;7694;p53"/>
            <p:cNvGrpSpPr/>
            <p:nvPr/>
          </p:nvGrpSpPr>
          <p:grpSpPr>
            <a:xfrm>
              <a:off x="7287122" y="1712201"/>
              <a:ext cx="1219403" cy="246767"/>
              <a:chOff x="7287122" y="1712201"/>
              <a:chExt cx="1219403" cy="246767"/>
            </a:xfrm>
          </p:grpSpPr>
          <p:sp>
            <p:nvSpPr>
              <p:cNvPr id="7695" name="Google Shape;7695;p5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6" name="Google Shape;7696;p53"/>
              <p:cNvGrpSpPr/>
              <p:nvPr/>
            </p:nvGrpSpPr>
            <p:grpSpPr>
              <a:xfrm>
                <a:off x="7287122" y="1842861"/>
                <a:ext cx="1005303" cy="73419"/>
                <a:chOff x="7287122" y="1842861"/>
                <a:chExt cx="1005303" cy="73419"/>
              </a:xfrm>
            </p:grpSpPr>
            <p:sp>
              <p:nvSpPr>
                <p:cNvPr id="7697" name="Google Shape;7697;p5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8" name="Google Shape;7698;p5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699" name="Google Shape;7699;p53"/>
            <p:cNvGrpSpPr/>
            <p:nvPr/>
          </p:nvGrpSpPr>
          <p:grpSpPr>
            <a:xfrm>
              <a:off x="7287122" y="1447520"/>
              <a:ext cx="1219403" cy="286667"/>
              <a:chOff x="7287122" y="1447520"/>
              <a:chExt cx="1219403" cy="286667"/>
            </a:xfrm>
          </p:grpSpPr>
          <p:sp>
            <p:nvSpPr>
              <p:cNvPr id="7700" name="Google Shape;7700;p5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1" name="Google Shape;7701;p53"/>
              <p:cNvGrpSpPr/>
              <p:nvPr/>
            </p:nvGrpSpPr>
            <p:grpSpPr>
              <a:xfrm>
                <a:off x="7287122" y="1581977"/>
                <a:ext cx="852803" cy="73428"/>
                <a:chOff x="7287122" y="1581977"/>
                <a:chExt cx="852803" cy="73428"/>
              </a:xfrm>
            </p:grpSpPr>
            <p:sp>
              <p:nvSpPr>
                <p:cNvPr id="7702" name="Google Shape;7702;p5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3" name="Google Shape;7703;p5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704" name="Google Shape;7704;p53"/>
            <p:cNvGrpSpPr/>
            <p:nvPr/>
          </p:nvGrpSpPr>
          <p:grpSpPr>
            <a:xfrm>
              <a:off x="7287122" y="1165658"/>
              <a:ext cx="1219403" cy="344253"/>
              <a:chOff x="7287122" y="1165658"/>
              <a:chExt cx="1219403" cy="344253"/>
            </a:xfrm>
          </p:grpSpPr>
          <p:sp>
            <p:nvSpPr>
              <p:cNvPr id="7705" name="Google Shape;7705;p5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6" name="Google Shape;7706;p53"/>
              <p:cNvGrpSpPr/>
              <p:nvPr/>
            </p:nvGrpSpPr>
            <p:grpSpPr>
              <a:xfrm>
                <a:off x="7287122" y="1341025"/>
                <a:ext cx="695703" cy="73419"/>
                <a:chOff x="7287122" y="1341025"/>
                <a:chExt cx="695703" cy="73419"/>
              </a:xfrm>
            </p:grpSpPr>
            <p:sp>
              <p:nvSpPr>
                <p:cNvPr id="7707" name="Google Shape;7707;p5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8" name="Google Shape;7708;p5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709" name="Google Shape;7709;p53"/>
          <p:cNvGrpSpPr/>
          <p:nvPr/>
        </p:nvGrpSpPr>
        <p:grpSpPr>
          <a:xfrm>
            <a:off x="5802676" y="1185224"/>
            <a:ext cx="1397729" cy="1098540"/>
            <a:chOff x="5900602" y="1193063"/>
            <a:chExt cx="1299851" cy="1021707"/>
          </a:xfrm>
        </p:grpSpPr>
        <p:grpSp>
          <p:nvGrpSpPr>
            <p:cNvPr id="7710" name="Google Shape;7710;p53"/>
            <p:cNvGrpSpPr/>
            <p:nvPr/>
          </p:nvGrpSpPr>
          <p:grpSpPr>
            <a:xfrm>
              <a:off x="6520337" y="1193063"/>
              <a:ext cx="341815" cy="799959"/>
              <a:chOff x="6520337" y="1193063"/>
              <a:chExt cx="341815" cy="799959"/>
            </a:xfrm>
          </p:grpSpPr>
          <p:grpSp>
            <p:nvGrpSpPr>
              <p:cNvPr id="7711" name="Google Shape;7711;p53"/>
              <p:cNvGrpSpPr/>
              <p:nvPr/>
            </p:nvGrpSpPr>
            <p:grpSpPr>
              <a:xfrm>
                <a:off x="6520337" y="1589527"/>
                <a:ext cx="213950" cy="403494"/>
                <a:chOff x="6520337" y="1589527"/>
                <a:chExt cx="213950" cy="403494"/>
              </a:xfrm>
            </p:grpSpPr>
            <p:sp>
              <p:nvSpPr>
                <p:cNvPr id="7712" name="Google Shape;7712;p5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3"/>
              <p:cNvGrpSpPr/>
              <p:nvPr/>
            </p:nvGrpSpPr>
            <p:grpSpPr>
              <a:xfrm>
                <a:off x="6577204" y="1193063"/>
                <a:ext cx="284947" cy="464512"/>
                <a:chOff x="6577204" y="1193063"/>
                <a:chExt cx="284947" cy="464512"/>
              </a:xfrm>
            </p:grpSpPr>
            <p:sp>
              <p:nvSpPr>
                <p:cNvPr id="7715" name="Google Shape;7715;p5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16" name="Google Shape;7716;p5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717" name="Google Shape;7717;p53"/>
            <p:cNvGrpSpPr/>
            <p:nvPr/>
          </p:nvGrpSpPr>
          <p:grpSpPr>
            <a:xfrm>
              <a:off x="6238903" y="1193063"/>
              <a:ext cx="300475" cy="900152"/>
              <a:chOff x="6238903" y="1193063"/>
              <a:chExt cx="300475" cy="900152"/>
            </a:xfrm>
          </p:grpSpPr>
          <p:grpSp>
            <p:nvGrpSpPr>
              <p:cNvPr id="7718" name="Google Shape;7718;p53"/>
              <p:cNvGrpSpPr/>
              <p:nvPr/>
            </p:nvGrpSpPr>
            <p:grpSpPr>
              <a:xfrm>
                <a:off x="6290865" y="1489315"/>
                <a:ext cx="248514" cy="603900"/>
                <a:chOff x="6290865" y="1489315"/>
                <a:chExt cx="248514" cy="603900"/>
              </a:xfrm>
            </p:grpSpPr>
            <p:sp>
              <p:nvSpPr>
                <p:cNvPr id="7719" name="Google Shape;7719;p5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53"/>
              <p:cNvGrpSpPr/>
              <p:nvPr/>
            </p:nvGrpSpPr>
            <p:grpSpPr>
              <a:xfrm>
                <a:off x="6238903" y="1193063"/>
                <a:ext cx="284947" cy="333087"/>
                <a:chOff x="6238903" y="1193063"/>
                <a:chExt cx="284947" cy="333087"/>
              </a:xfrm>
            </p:grpSpPr>
            <p:sp>
              <p:nvSpPr>
                <p:cNvPr id="7722" name="Google Shape;7722;p5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23" name="Google Shape;7723;p5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724" name="Google Shape;7724;p53"/>
            <p:cNvGrpSpPr/>
            <p:nvPr/>
          </p:nvGrpSpPr>
          <p:grpSpPr>
            <a:xfrm>
              <a:off x="5900602" y="1193063"/>
              <a:ext cx="444345" cy="1021707"/>
              <a:chOff x="5900602" y="1193063"/>
              <a:chExt cx="444345" cy="1021707"/>
            </a:xfrm>
          </p:grpSpPr>
          <p:grpSp>
            <p:nvGrpSpPr>
              <p:cNvPr id="7725" name="Google Shape;7725;p53"/>
              <p:cNvGrpSpPr/>
              <p:nvPr/>
            </p:nvGrpSpPr>
            <p:grpSpPr>
              <a:xfrm>
                <a:off x="6046501" y="1367785"/>
                <a:ext cx="298446" cy="846986"/>
                <a:chOff x="6046501" y="1367785"/>
                <a:chExt cx="298446" cy="846986"/>
              </a:xfrm>
            </p:grpSpPr>
            <p:sp>
              <p:nvSpPr>
                <p:cNvPr id="7726" name="Google Shape;7726;p5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53"/>
              <p:cNvGrpSpPr/>
              <p:nvPr/>
            </p:nvGrpSpPr>
            <p:grpSpPr>
              <a:xfrm>
                <a:off x="5900602" y="1193063"/>
                <a:ext cx="284947" cy="182312"/>
                <a:chOff x="5900602" y="1193063"/>
                <a:chExt cx="284947" cy="182312"/>
              </a:xfrm>
            </p:grpSpPr>
            <p:sp>
              <p:nvSpPr>
                <p:cNvPr id="7729" name="Google Shape;7729;p5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30" name="Google Shape;7730;p5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731" name="Google Shape;7731;p53"/>
            <p:cNvGrpSpPr/>
            <p:nvPr/>
          </p:nvGrpSpPr>
          <p:grpSpPr>
            <a:xfrm>
              <a:off x="6738300" y="1193063"/>
              <a:ext cx="462153" cy="707634"/>
              <a:chOff x="6738300" y="1193063"/>
              <a:chExt cx="462153" cy="707634"/>
            </a:xfrm>
          </p:grpSpPr>
          <p:grpSp>
            <p:nvGrpSpPr>
              <p:cNvPr id="7732" name="Google Shape;7732;p53"/>
              <p:cNvGrpSpPr/>
              <p:nvPr/>
            </p:nvGrpSpPr>
            <p:grpSpPr>
              <a:xfrm>
                <a:off x="6915505" y="1193063"/>
                <a:ext cx="284947" cy="597387"/>
                <a:chOff x="6915505" y="1193063"/>
                <a:chExt cx="284947" cy="597387"/>
              </a:xfrm>
            </p:grpSpPr>
            <p:sp>
              <p:nvSpPr>
                <p:cNvPr id="7733" name="Google Shape;7733;p5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34" name="Google Shape;7734;p5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735" name="Google Shape;7735;p53"/>
              <p:cNvGrpSpPr/>
              <p:nvPr/>
            </p:nvGrpSpPr>
            <p:grpSpPr>
              <a:xfrm>
                <a:off x="6738300" y="1684725"/>
                <a:ext cx="230066" cy="215971"/>
                <a:chOff x="6738300" y="1684725"/>
                <a:chExt cx="230066" cy="215971"/>
              </a:xfrm>
            </p:grpSpPr>
            <p:sp>
              <p:nvSpPr>
                <p:cNvPr id="7736" name="Google Shape;7736;p5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41"/>
        <p:cNvGrpSpPr/>
        <p:nvPr/>
      </p:nvGrpSpPr>
      <p:grpSpPr>
        <a:xfrm>
          <a:off x="0" y="0"/>
          <a:ext cx="0" cy="0"/>
          <a:chOff x="0" y="0"/>
          <a:chExt cx="0" cy="0"/>
        </a:xfrm>
      </p:grpSpPr>
      <p:sp>
        <p:nvSpPr>
          <p:cNvPr id="7742" name="Google Shape;7742;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7743" name="Google Shape;7743;p54"/>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7744" name="Google Shape;7744;p54"/>
          <p:cNvGrpSpPr/>
          <p:nvPr/>
        </p:nvGrpSpPr>
        <p:grpSpPr>
          <a:xfrm>
            <a:off x="829359" y="2307635"/>
            <a:ext cx="339235" cy="298186"/>
            <a:chOff x="898875" y="244725"/>
            <a:chExt cx="481800" cy="423500"/>
          </a:xfrm>
        </p:grpSpPr>
        <p:sp>
          <p:nvSpPr>
            <p:cNvPr id="7745" name="Google Shape;7745;p54"/>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6" name="Google Shape;7746;p54"/>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7" name="Google Shape;7747;p54"/>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8" name="Google Shape;7748;p54"/>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9" name="Google Shape;7749;p54"/>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0" name="Google Shape;7750;p54"/>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51" name="Google Shape;7751;p54"/>
          <p:cNvGrpSpPr/>
          <p:nvPr/>
        </p:nvGrpSpPr>
        <p:grpSpPr>
          <a:xfrm>
            <a:off x="1267741" y="2287103"/>
            <a:ext cx="298169" cy="339253"/>
            <a:chOff x="1529350" y="258825"/>
            <a:chExt cx="423475" cy="481825"/>
          </a:xfrm>
        </p:grpSpPr>
        <p:sp>
          <p:nvSpPr>
            <p:cNvPr id="7752" name="Google Shape;7752;p54"/>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3" name="Google Shape;7753;p54"/>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54" name="Google Shape;7754;p54"/>
          <p:cNvGrpSpPr/>
          <p:nvPr/>
        </p:nvGrpSpPr>
        <p:grpSpPr>
          <a:xfrm>
            <a:off x="1660716" y="2367273"/>
            <a:ext cx="340890" cy="178912"/>
            <a:chOff x="2084325" y="363300"/>
            <a:chExt cx="484150" cy="254100"/>
          </a:xfrm>
        </p:grpSpPr>
        <p:sp>
          <p:nvSpPr>
            <p:cNvPr id="7755" name="Google Shape;7755;p54"/>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6" name="Google Shape;7756;p54"/>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57" name="Google Shape;7757;p54"/>
          <p:cNvGrpSpPr/>
          <p:nvPr/>
        </p:nvGrpSpPr>
        <p:grpSpPr>
          <a:xfrm>
            <a:off x="2110011" y="2287102"/>
            <a:ext cx="298169" cy="339253"/>
            <a:chOff x="2707500" y="249400"/>
            <a:chExt cx="423475" cy="481825"/>
          </a:xfrm>
        </p:grpSpPr>
        <p:sp>
          <p:nvSpPr>
            <p:cNvPr id="7758" name="Google Shape;7758;p54"/>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9" name="Google Shape;7759;p54"/>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60" name="Google Shape;7760;p54"/>
          <p:cNvGrpSpPr/>
          <p:nvPr/>
        </p:nvGrpSpPr>
        <p:grpSpPr>
          <a:xfrm>
            <a:off x="2523626" y="2287428"/>
            <a:ext cx="305386" cy="338602"/>
            <a:chOff x="3300325" y="249875"/>
            <a:chExt cx="433725" cy="480900"/>
          </a:xfrm>
        </p:grpSpPr>
        <p:sp>
          <p:nvSpPr>
            <p:cNvPr id="7761" name="Google Shape;7761;p54"/>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2" name="Google Shape;7762;p54"/>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3" name="Google Shape;7763;p54"/>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4" name="Google Shape;7764;p54"/>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5" name="Google Shape;7765;p54"/>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6" name="Google Shape;7766;p54"/>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67" name="Google Shape;7767;p54"/>
          <p:cNvGrpSpPr/>
          <p:nvPr/>
        </p:nvGrpSpPr>
        <p:grpSpPr>
          <a:xfrm>
            <a:off x="2912712" y="2287349"/>
            <a:ext cx="352349" cy="338760"/>
            <a:chOff x="3854700" y="249750"/>
            <a:chExt cx="500425" cy="481125"/>
          </a:xfrm>
        </p:grpSpPr>
        <p:sp>
          <p:nvSpPr>
            <p:cNvPr id="7768" name="Google Shape;7768;p54"/>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9" name="Google Shape;7769;p54"/>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0" name="Google Shape;7770;p54"/>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1" name="Google Shape;7771;p54"/>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2" name="Google Shape;7772;p54"/>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3" name="Google Shape;7773;p54"/>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4" name="Google Shape;7774;p54"/>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5" name="Google Shape;7775;p54"/>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76" name="Google Shape;7776;p54"/>
          <p:cNvGrpSpPr/>
          <p:nvPr/>
        </p:nvGrpSpPr>
        <p:grpSpPr>
          <a:xfrm>
            <a:off x="3330701" y="2287349"/>
            <a:ext cx="352349" cy="338760"/>
            <a:chOff x="4447550" y="249750"/>
            <a:chExt cx="500425" cy="481125"/>
          </a:xfrm>
        </p:grpSpPr>
        <p:sp>
          <p:nvSpPr>
            <p:cNvPr id="7777" name="Google Shape;7777;p54"/>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8" name="Google Shape;7778;p54"/>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79" name="Google Shape;7779;p54"/>
          <p:cNvGrpSpPr/>
          <p:nvPr/>
        </p:nvGrpSpPr>
        <p:grpSpPr>
          <a:xfrm>
            <a:off x="3759902" y="2287102"/>
            <a:ext cx="339253" cy="339253"/>
            <a:chOff x="5049725" y="249400"/>
            <a:chExt cx="481825" cy="481825"/>
          </a:xfrm>
        </p:grpSpPr>
        <p:sp>
          <p:nvSpPr>
            <p:cNvPr id="7780" name="Google Shape;7780;p54"/>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1" name="Google Shape;7781;p54"/>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82" name="Google Shape;7782;p54"/>
          <p:cNvGrpSpPr/>
          <p:nvPr/>
        </p:nvGrpSpPr>
        <p:grpSpPr>
          <a:xfrm>
            <a:off x="4173843" y="2287102"/>
            <a:ext cx="339253" cy="339253"/>
            <a:chOff x="5660400" y="238125"/>
            <a:chExt cx="481825" cy="481825"/>
          </a:xfrm>
        </p:grpSpPr>
        <p:sp>
          <p:nvSpPr>
            <p:cNvPr id="7783" name="Google Shape;7783;p54"/>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4" name="Google Shape;7784;p54"/>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85" name="Google Shape;7785;p54"/>
          <p:cNvGrpSpPr/>
          <p:nvPr/>
        </p:nvGrpSpPr>
        <p:grpSpPr>
          <a:xfrm>
            <a:off x="4590529" y="2287102"/>
            <a:ext cx="339253" cy="339253"/>
            <a:chOff x="6235400" y="249400"/>
            <a:chExt cx="481825" cy="481825"/>
          </a:xfrm>
        </p:grpSpPr>
        <p:sp>
          <p:nvSpPr>
            <p:cNvPr id="7786" name="Google Shape;7786;p54"/>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7" name="Google Shape;7787;p54"/>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8" name="Google Shape;7788;p54"/>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9" name="Google Shape;7789;p54"/>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0" name="Google Shape;7790;p54"/>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91" name="Google Shape;7791;p54"/>
          <p:cNvGrpSpPr/>
          <p:nvPr/>
        </p:nvGrpSpPr>
        <p:grpSpPr>
          <a:xfrm>
            <a:off x="828875" y="2731810"/>
            <a:ext cx="340204" cy="298116"/>
            <a:chOff x="899850" y="871450"/>
            <a:chExt cx="483175" cy="423400"/>
          </a:xfrm>
        </p:grpSpPr>
        <p:sp>
          <p:nvSpPr>
            <p:cNvPr id="7792" name="Google Shape;7792;p54"/>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3" name="Google Shape;7793;p54"/>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4" name="Google Shape;7794;p54"/>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5" name="Google Shape;7795;p54"/>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796" name="Google Shape;7796;p54"/>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797" name="Google Shape;7797;p54"/>
          <p:cNvGrpSpPr/>
          <p:nvPr/>
        </p:nvGrpSpPr>
        <p:grpSpPr>
          <a:xfrm>
            <a:off x="1660875" y="2711232"/>
            <a:ext cx="340573" cy="339271"/>
            <a:chOff x="2085450" y="842250"/>
            <a:chExt cx="483700" cy="481850"/>
          </a:xfrm>
        </p:grpSpPr>
        <p:sp>
          <p:nvSpPr>
            <p:cNvPr id="7798" name="Google Shape;7798;p54"/>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9" name="Google Shape;7799;p54"/>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0" name="Google Shape;7800;p54"/>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01" name="Google Shape;7801;p54"/>
          <p:cNvGrpSpPr/>
          <p:nvPr/>
        </p:nvGrpSpPr>
        <p:grpSpPr>
          <a:xfrm>
            <a:off x="2089443" y="2711241"/>
            <a:ext cx="339306" cy="339253"/>
            <a:chOff x="2685825" y="840375"/>
            <a:chExt cx="481900" cy="481825"/>
          </a:xfrm>
        </p:grpSpPr>
        <p:sp>
          <p:nvSpPr>
            <p:cNvPr id="7802" name="Google Shape;7802;p54"/>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3" name="Google Shape;7803;p54"/>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04" name="Google Shape;7804;p54"/>
          <p:cNvGrpSpPr/>
          <p:nvPr/>
        </p:nvGrpSpPr>
        <p:grpSpPr>
          <a:xfrm>
            <a:off x="2501104" y="2710924"/>
            <a:ext cx="350431" cy="339887"/>
            <a:chOff x="3270675" y="841800"/>
            <a:chExt cx="497700" cy="482725"/>
          </a:xfrm>
        </p:grpSpPr>
        <p:sp>
          <p:nvSpPr>
            <p:cNvPr id="7805" name="Google Shape;7805;p54"/>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6" name="Google Shape;7806;p54"/>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7" name="Google Shape;7807;p54"/>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808" name="Google Shape;7808;p54"/>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809" name="Google Shape;7809;p54"/>
          <p:cNvGrpSpPr/>
          <p:nvPr/>
        </p:nvGrpSpPr>
        <p:grpSpPr>
          <a:xfrm>
            <a:off x="3337249" y="2731783"/>
            <a:ext cx="339253" cy="298169"/>
            <a:chOff x="4467200" y="877100"/>
            <a:chExt cx="481825" cy="423475"/>
          </a:xfrm>
        </p:grpSpPr>
        <p:sp>
          <p:nvSpPr>
            <p:cNvPr id="7810" name="Google Shape;7810;p54"/>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1" name="Google Shape;7811;p54"/>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2" name="Google Shape;7812;p54"/>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3" name="Google Shape;7813;p54"/>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14" name="Google Shape;7814;p54"/>
          <p:cNvGrpSpPr/>
          <p:nvPr/>
        </p:nvGrpSpPr>
        <p:grpSpPr>
          <a:xfrm>
            <a:off x="3752140" y="2711232"/>
            <a:ext cx="354778" cy="339271"/>
            <a:chOff x="5045500" y="842250"/>
            <a:chExt cx="503875" cy="481850"/>
          </a:xfrm>
        </p:grpSpPr>
        <p:sp>
          <p:nvSpPr>
            <p:cNvPr id="7815" name="Google Shape;7815;p54"/>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6" name="Google Shape;7816;p54"/>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17" name="Google Shape;7817;p54"/>
          <p:cNvGrpSpPr/>
          <p:nvPr/>
        </p:nvGrpSpPr>
        <p:grpSpPr>
          <a:xfrm>
            <a:off x="4174987" y="2737451"/>
            <a:ext cx="336965" cy="286833"/>
            <a:chOff x="5645200" y="879425"/>
            <a:chExt cx="478575" cy="407375"/>
          </a:xfrm>
        </p:grpSpPr>
        <p:sp>
          <p:nvSpPr>
            <p:cNvPr id="7818" name="Google Shape;7818;p54"/>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9" name="Google Shape;7819;p54"/>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0" name="Google Shape;7820;p54"/>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1" name="Google Shape;7821;p54"/>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2" name="Google Shape;7822;p54"/>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3" name="Google Shape;7823;p54"/>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24" name="Google Shape;7824;p54"/>
          <p:cNvGrpSpPr/>
          <p:nvPr/>
        </p:nvGrpSpPr>
        <p:grpSpPr>
          <a:xfrm>
            <a:off x="4611062" y="2711241"/>
            <a:ext cx="298186" cy="339253"/>
            <a:chOff x="6264525" y="842250"/>
            <a:chExt cx="423500" cy="481825"/>
          </a:xfrm>
        </p:grpSpPr>
        <p:sp>
          <p:nvSpPr>
            <p:cNvPr id="7825" name="Google Shape;7825;p54"/>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6" name="Google Shape;7826;p54"/>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7" name="Google Shape;7827;p54"/>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8" name="Google Shape;7828;p54"/>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9" name="Google Shape;7829;p54"/>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0" name="Google Shape;7830;p54"/>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1" name="Google Shape;7831;p54"/>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32" name="Google Shape;7832;p54"/>
          <p:cNvGrpSpPr/>
          <p:nvPr/>
        </p:nvGrpSpPr>
        <p:grpSpPr>
          <a:xfrm>
            <a:off x="829350" y="3125895"/>
            <a:ext cx="339253" cy="339253"/>
            <a:chOff x="900750" y="1436075"/>
            <a:chExt cx="481825" cy="481825"/>
          </a:xfrm>
        </p:grpSpPr>
        <p:sp>
          <p:nvSpPr>
            <p:cNvPr id="7833" name="Google Shape;7833;p54"/>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4" name="Google Shape;7834;p54"/>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5" name="Google Shape;7835;p54"/>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6" name="Google Shape;7836;p54"/>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37" name="Google Shape;7837;p54"/>
          <p:cNvGrpSpPr/>
          <p:nvPr/>
        </p:nvGrpSpPr>
        <p:grpSpPr>
          <a:xfrm>
            <a:off x="1247198" y="3186183"/>
            <a:ext cx="339253" cy="218676"/>
            <a:chOff x="1492675" y="1520750"/>
            <a:chExt cx="481825" cy="310575"/>
          </a:xfrm>
        </p:grpSpPr>
        <p:sp>
          <p:nvSpPr>
            <p:cNvPr id="7838" name="Google Shape;7838;p54"/>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9" name="Google Shape;7839;p54"/>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40" name="Google Shape;7840;p54"/>
          <p:cNvGrpSpPr/>
          <p:nvPr/>
        </p:nvGrpSpPr>
        <p:grpSpPr>
          <a:xfrm>
            <a:off x="1654995" y="3125877"/>
            <a:ext cx="352332" cy="339288"/>
            <a:chOff x="2071000" y="1435025"/>
            <a:chExt cx="500400" cy="481875"/>
          </a:xfrm>
        </p:grpSpPr>
        <p:sp>
          <p:nvSpPr>
            <p:cNvPr id="7841" name="Google Shape;7841;p54"/>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2" name="Google Shape;7842;p54"/>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3" name="Google Shape;7843;p54"/>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44" name="Google Shape;7844;p54"/>
          <p:cNvGrpSpPr/>
          <p:nvPr/>
        </p:nvGrpSpPr>
        <p:grpSpPr>
          <a:xfrm>
            <a:off x="2083159" y="3146709"/>
            <a:ext cx="351874" cy="297623"/>
            <a:chOff x="2678350" y="1464650"/>
            <a:chExt cx="499750" cy="422700"/>
          </a:xfrm>
        </p:grpSpPr>
        <p:sp>
          <p:nvSpPr>
            <p:cNvPr id="7845" name="Google Shape;7845;p54"/>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6" name="Google Shape;7846;p54"/>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7" name="Google Shape;7847;p54"/>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48" name="Google Shape;7848;p54"/>
          <p:cNvGrpSpPr/>
          <p:nvPr/>
        </p:nvGrpSpPr>
        <p:grpSpPr>
          <a:xfrm>
            <a:off x="2506692" y="3125895"/>
            <a:ext cx="339253" cy="339253"/>
            <a:chOff x="3271200" y="1435075"/>
            <a:chExt cx="481825" cy="481825"/>
          </a:xfrm>
        </p:grpSpPr>
        <p:sp>
          <p:nvSpPr>
            <p:cNvPr id="7849" name="Google Shape;7849;p54"/>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0" name="Google Shape;7850;p54"/>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51" name="Google Shape;7851;p54"/>
          <p:cNvGrpSpPr/>
          <p:nvPr/>
        </p:nvGrpSpPr>
        <p:grpSpPr>
          <a:xfrm>
            <a:off x="2917165" y="3125877"/>
            <a:ext cx="343442" cy="339288"/>
            <a:chOff x="3858100" y="1435075"/>
            <a:chExt cx="487775" cy="481875"/>
          </a:xfrm>
        </p:grpSpPr>
        <p:sp>
          <p:nvSpPr>
            <p:cNvPr id="7852" name="Google Shape;7852;p54"/>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3" name="Google Shape;7853;p54"/>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4" name="Google Shape;7854;p54"/>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5" name="Google Shape;7855;p54"/>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6" name="Google Shape;7856;p54"/>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57" name="Google Shape;7857;p54"/>
          <p:cNvGrpSpPr/>
          <p:nvPr/>
        </p:nvGrpSpPr>
        <p:grpSpPr>
          <a:xfrm>
            <a:off x="3337249" y="3125895"/>
            <a:ext cx="339253" cy="339253"/>
            <a:chOff x="4456875" y="1435075"/>
            <a:chExt cx="481825" cy="481825"/>
          </a:xfrm>
        </p:grpSpPr>
        <p:sp>
          <p:nvSpPr>
            <p:cNvPr id="7858" name="Google Shape;7858;p54"/>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9" name="Google Shape;7859;p54"/>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0" name="Google Shape;7860;p54"/>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1" name="Google Shape;7861;p54"/>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2" name="Google Shape;7862;p54"/>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3" name="Google Shape;7863;p54"/>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4" name="Google Shape;7864;p54"/>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5" name="Google Shape;7865;p54"/>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6" name="Google Shape;7866;p54"/>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7" name="Google Shape;7867;p54"/>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8" name="Google Shape;7868;p54"/>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9" name="Google Shape;7869;p54"/>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0" name="Google Shape;7870;p54"/>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1" name="Google Shape;7871;p54"/>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2" name="Google Shape;7872;p54"/>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3" name="Google Shape;7873;p54"/>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4" name="Google Shape;7874;p54"/>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5" name="Google Shape;7875;p54"/>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6" name="Google Shape;7876;p54"/>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77" name="Google Shape;7877;p54"/>
          <p:cNvGrpSpPr/>
          <p:nvPr/>
        </p:nvGrpSpPr>
        <p:grpSpPr>
          <a:xfrm>
            <a:off x="3758239" y="3125886"/>
            <a:ext cx="342580" cy="339271"/>
            <a:chOff x="5049725" y="1435050"/>
            <a:chExt cx="486550" cy="481850"/>
          </a:xfrm>
        </p:grpSpPr>
        <p:sp>
          <p:nvSpPr>
            <p:cNvPr id="7878" name="Google Shape;7878;p54"/>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9" name="Google Shape;7879;p54"/>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0" name="Google Shape;7880;p54"/>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1" name="Google Shape;7881;p54"/>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82" name="Google Shape;7882;p54"/>
          <p:cNvGrpSpPr/>
          <p:nvPr/>
        </p:nvGrpSpPr>
        <p:grpSpPr>
          <a:xfrm>
            <a:off x="4173790" y="3125895"/>
            <a:ext cx="339359" cy="339253"/>
            <a:chOff x="5642475" y="1435075"/>
            <a:chExt cx="481975" cy="481825"/>
          </a:xfrm>
        </p:grpSpPr>
        <p:sp>
          <p:nvSpPr>
            <p:cNvPr id="7883" name="Google Shape;7883;p54"/>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4" name="Google Shape;7884;p54"/>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5" name="Google Shape;7885;p54"/>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86" name="Google Shape;7886;p54"/>
          <p:cNvGrpSpPr/>
          <p:nvPr/>
        </p:nvGrpSpPr>
        <p:grpSpPr>
          <a:xfrm>
            <a:off x="4588276" y="3125886"/>
            <a:ext cx="343759" cy="339271"/>
            <a:chOff x="6232000" y="1435050"/>
            <a:chExt cx="488225" cy="481850"/>
          </a:xfrm>
        </p:grpSpPr>
        <p:sp>
          <p:nvSpPr>
            <p:cNvPr id="7887" name="Google Shape;7887;p54"/>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8" name="Google Shape;7888;p54"/>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9" name="Google Shape;7889;p54"/>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0" name="Google Shape;7890;p54"/>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1" name="Google Shape;7891;p54"/>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92" name="Google Shape;7892;p54"/>
          <p:cNvGrpSpPr/>
          <p:nvPr/>
        </p:nvGrpSpPr>
        <p:grpSpPr>
          <a:xfrm>
            <a:off x="849012" y="3539545"/>
            <a:ext cx="299929" cy="337792"/>
            <a:chOff x="924450" y="2028975"/>
            <a:chExt cx="425975" cy="479750"/>
          </a:xfrm>
        </p:grpSpPr>
        <p:sp>
          <p:nvSpPr>
            <p:cNvPr id="7893" name="Google Shape;7893;p54"/>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4" name="Google Shape;7894;p54"/>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5" name="Google Shape;7895;p54"/>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96" name="Google Shape;7896;p54"/>
          <p:cNvGrpSpPr/>
          <p:nvPr/>
        </p:nvGrpSpPr>
        <p:grpSpPr>
          <a:xfrm>
            <a:off x="1661509" y="3559347"/>
            <a:ext cx="339306" cy="298186"/>
            <a:chOff x="2085450" y="2057100"/>
            <a:chExt cx="481900" cy="423500"/>
          </a:xfrm>
        </p:grpSpPr>
        <p:sp>
          <p:nvSpPr>
            <p:cNvPr id="7897" name="Google Shape;7897;p54"/>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8" name="Google Shape;7898;p54"/>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9" name="Google Shape;7899;p54"/>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00" name="Google Shape;7900;p54"/>
          <p:cNvGrpSpPr/>
          <p:nvPr/>
        </p:nvGrpSpPr>
        <p:grpSpPr>
          <a:xfrm>
            <a:off x="2089442" y="3582592"/>
            <a:ext cx="339306" cy="251698"/>
            <a:chOff x="2678275" y="2090100"/>
            <a:chExt cx="481900" cy="357475"/>
          </a:xfrm>
        </p:grpSpPr>
        <p:sp>
          <p:nvSpPr>
            <p:cNvPr id="7901" name="Google Shape;7901;p54"/>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2" name="Google Shape;7902;p54"/>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3" name="Google Shape;7903;p54"/>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4" name="Google Shape;7904;p54"/>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5" name="Google Shape;7905;p54"/>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06" name="Google Shape;7906;p54"/>
          <p:cNvGrpSpPr/>
          <p:nvPr/>
        </p:nvGrpSpPr>
        <p:grpSpPr>
          <a:xfrm>
            <a:off x="2566646" y="3594790"/>
            <a:ext cx="219345" cy="227301"/>
            <a:chOff x="3357325" y="2093500"/>
            <a:chExt cx="311525" cy="322825"/>
          </a:xfrm>
        </p:grpSpPr>
        <p:sp>
          <p:nvSpPr>
            <p:cNvPr id="7907" name="Google Shape;7907;p54"/>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8" name="Google Shape;7908;p54"/>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9" name="Google Shape;7909;p54"/>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910" name="Google Shape;7910;p54"/>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911" name="Google Shape;7911;p54"/>
          <p:cNvGrpSpPr/>
          <p:nvPr/>
        </p:nvGrpSpPr>
        <p:grpSpPr>
          <a:xfrm>
            <a:off x="3360836" y="3538814"/>
            <a:ext cx="292078" cy="339253"/>
            <a:chOff x="4492800" y="2027925"/>
            <a:chExt cx="414825" cy="481825"/>
          </a:xfrm>
        </p:grpSpPr>
        <p:sp>
          <p:nvSpPr>
            <p:cNvPr id="7912" name="Google Shape;7912;p54"/>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3" name="Google Shape;7913;p54"/>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14" name="Google Shape;7914;p54"/>
          <p:cNvGrpSpPr/>
          <p:nvPr/>
        </p:nvGrpSpPr>
        <p:grpSpPr>
          <a:xfrm>
            <a:off x="3759928" y="3538805"/>
            <a:ext cx="339200" cy="339271"/>
            <a:chOff x="5049725" y="2027900"/>
            <a:chExt cx="481750" cy="481850"/>
          </a:xfrm>
        </p:grpSpPr>
        <p:sp>
          <p:nvSpPr>
            <p:cNvPr id="7915" name="Google Shape;7915;p54"/>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6" name="Google Shape;7916;p54"/>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7" name="Google Shape;7917;p54"/>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8" name="Google Shape;7918;p54"/>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9" name="Google Shape;7919;p54"/>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0" name="Google Shape;7920;p54"/>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1" name="Google Shape;7921;p54"/>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2" name="Google Shape;7922;p54"/>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23" name="Google Shape;7923;p54"/>
          <p:cNvGrpSpPr/>
          <p:nvPr/>
        </p:nvGrpSpPr>
        <p:grpSpPr>
          <a:xfrm>
            <a:off x="4233524" y="3538893"/>
            <a:ext cx="219890" cy="339095"/>
            <a:chOff x="5726350" y="2028150"/>
            <a:chExt cx="312300" cy="481600"/>
          </a:xfrm>
        </p:grpSpPr>
        <p:sp>
          <p:nvSpPr>
            <p:cNvPr id="7924" name="Google Shape;7924;p54"/>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5" name="Google Shape;7925;p54"/>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6" name="Google Shape;7926;p54"/>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27" name="Google Shape;7927;p54"/>
          <p:cNvGrpSpPr/>
          <p:nvPr/>
        </p:nvGrpSpPr>
        <p:grpSpPr>
          <a:xfrm>
            <a:off x="4593715" y="3542000"/>
            <a:ext cx="332881" cy="332881"/>
            <a:chOff x="6239925" y="2032450"/>
            <a:chExt cx="472775" cy="472775"/>
          </a:xfrm>
        </p:grpSpPr>
        <p:sp>
          <p:nvSpPr>
            <p:cNvPr id="7928" name="Google Shape;7928;p54"/>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9" name="Google Shape;7929;p54"/>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30" name="Google Shape;7930;p54"/>
          <p:cNvGrpSpPr/>
          <p:nvPr/>
        </p:nvGrpSpPr>
        <p:grpSpPr>
          <a:xfrm>
            <a:off x="5042807" y="2364092"/>
            <a:ext cx="334641" cy="185425"/>
            <a:chOff x="903075" y="2730000"/>
            <a:chExt cx="475275" cy="263350"/>
          </a:xfrm>
        </p:grpSpPr>
        <p:sp>
          <p:nvSpPr>
            <p:cNvPr id="7931" name="Google Shape;7931;p54"/>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2" name="Google Shape;7932;p54"/>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3" name="Google Shape;7933;p54"/>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34" name="Google Shape;7934;p54"/>
          <p:cNvGrpSpPr/>
          <p:nvPr/>
        </p:nvGrpSpPr>
        <p:grpSpPr>
          <a:xfrm>
            <a:off x="1247198" y="3538814"/>
            <a:ext cx="339253" cy="339253"/>
            <a:chOff x="1492675" y="2027925"/>
            <a:chExt cx="481825" cy="481825"/>
          </a:xfrm>
        </p:grpSpPr>
        <p:sp>
          <p:nvSpPr>
            <p:cNvPr id="7935" name="Google Shape;7935;p54"/>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6" name="Google Shape;7936;p54"/>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7" name="Google Shape;7937;p54"/>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8" name="Google Shape;7938;p54"/>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9" name="Google Shape;7939;p54"/>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40" name="Google Shape;7940;p54"/>
          <p:cNvGrpSpPr/>
          <p:nvPr/>
        </p:nvGrpSpPr>
        <p:grpSpPr>
          <a:xfrm>
            <a:off x="5473575" y="2287178"/>
            <a:ext cx="339253" cy="339253"/>
            <a:chOff x="1492675" y="2620775"/>
            <a:chExt cx="481825" cy="481825"/>
          </a:xfrm>
        </p:grpSpPr>
        <p:sp>
          <p:nvSpPr>
            <p:cNvPr id="7941" name="Google Shape;7941;p54"/>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2" name="Google Shape;7942;p54"/>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943" name="Google Shape;7943;p54"/>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944" name="Google Shape;7944;p54"/>
          <p:cNvGrpSpPr/>
          <p:nvPr/>
        </p:nvGrpSpPr>
        <p:grpSpPr>
          <a:xfrm>
            <a:off x="6297328" y="2303161"/>
            <a:ext cx="333585" cy="307287"/>
            <a:chOff x="2682350" y="2643425"/>
            <a:chExt cx="473775" cy="436425"/>
          </a:xfrm>
        </p:grpSpPr>
        <p:sp>
          <p:nvSpPr>
            <p:cNvPr id="7945" name="Google Shape;7945;p54"/>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6" name="Google Shape;7946;p54"/>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7" name="Google Shape;7947;p54"/>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8" name="Google Shape;7948;p54"/>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9" name="Google Shape;7949;p54"/>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0" name="Google Shape;7950;p54"/>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1" name="Google Shape;7951;p54"/>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52" name="Google Shape;7952;p54"/>
          <p:cNvGrpSpPr/>
          <p:nvPr/>
        </p:nvGrpSpPr>
        <p:grpSpPr>
          <a:xfrm>
            <a:off x="6762818" y="2287178"/>
            <a:ext cx="238531" cy="339253"/>
            <a:chOff x="3342725" y="2620775"/>
            <a:chExt cx="338775" cy="481825"/>
          </a:xfrm>
        </p:grpSpPr>
        <p:sp>
          <p:nvSpPr>
            <p:cNvPr id="7953" name="Google Shape;7953;p54"/>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4" name="Google Shape;7954;p54"/>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5" name="Google Shape;7955;p54"/>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56" name="Google Shape;7956;p54"/>
          <p:cNvGrpSpPr/>
          <p:nvPr/>
        </p:nvGrpSpPr>
        <p:grpSpPr>
          <a:xfrm>
            <a:off x="7156568" y="2287178"/>
            <a:ext cx="278296" cy="339253"/>
            <a:chOff x="3907325" y="2620775"/>
            <a:chExt cx="395250" cy="481825"/>
          </a:xfrm>
        </p:grpSpPr>
        <p:sp>
          <p:nvSpPr>
            <p:cNvPr id="7957" name="Google Shape;7957;p54"/>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8" name="Google Shape;7958;p54"/>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59" name="Google Shape;7959;p54"/>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0" name="Google Shape;7960;p54"/>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61" name="Google Shape;7961;p54"/>
          <p:cNvGrpSpPr/>
          <p:nvPr/>
        </p:nvGrpSpPr>
        <p:grpSpPr>
          <a:xfrm>
            <a:off x="7549755" y="2297783"/>
            <a:ext cx="339253" cy="318042"/>
            <a:chOff x="4456875" y="2635825"/>
            <a:chExt cx="481825" cy="451700"/>
          </a:xfrm>
        </p:grpSpPr>
        <p:sp>
          <p:nvSpPr>
            <p:cNvPr id="7962" name="Google Shape;7962;p54"/>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3" name="Google Shape;7963;p54"/>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4" name="Google Shape;7964;p54"/>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5" name="Google Shape;7965;p54"/>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6" name="Google Shape;7966;p54"/>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7" name="Google Shape;7967;p54"/>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68" name="Google Shape;7968;p54"/>
          <p:cNvGrpSpPr/>
          <p:nvPr/>
        </p:nvGrpSpPr>
        <p:grpSpPr>
          <a:xfrm>
            <a:off x="7974679" y="2297783"/>
            <a:ext cx="339253" cy="318042"/>
            <a:chOff x="5049725" y="2635825"/>
            <a:chExt cx="481825" cy="451700"/>
          </a:xfrm>
        </p:grpSpPr>
        <p:sp>
          <p:nvSpPr>
            <p:cNvPr id="7969" name="Google Shape;7969;p54"/>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0" name="Google Shape;7970;p54"/>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1" name="Google Shape;7971;p54"/>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72" name="Google Shape;7972;p54"/>
          <p:cNvGrpSpPr/>
          <p:nvPr/>
        </p:nvGrpSpPr>
        <p:grpSpPr>
          <a:xfrm>
            <a:off x="2375386" y="3952243"/>
            <a:ext cx="338566" cy="338373"/>
            <a:chOff x="5643000" y="2621375"/>
            <a:chExt cx="480850" cy="480575"/>
          </a:xfrm>
        </p:grpSpPr>
        <p:sp>
          <p:nvSpPr>
            <p:cNvPr id="7973" name="Google Shape;7973;p54"/>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4" name="Google Shape;7974;p54"/>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5" name="Google Shape;7975;p54"/>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6" name="Google Shape;7976;p54"/>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7" name="Google Shape;7977;p54"/>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8" name="Google Shape;7978;p54"/>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79" name="Google Shape;7979;p54"/>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80" name="Google Shape;7980;p54"/>
          <p:cNvGrpSpPr/>
          <p:nvPr/>
        </p:nvGrpSpPr>
        <p:grpSpPr>
          <a:xfrm>
            <a:off x="4192782" y="3951803"/>
            <a:ext cx="339359" cy="339253"/>
            <a:chOff x="6235250" y="2620775"/>
            <a:chExt cx="481975" cy="481825"/>
          </a:xfrm>
        </p:grpSpPr>
        <p:sp>
          <p:nvSpPr>
            <p:cNvPr id="7981" name="Google Shape;7981;p54"/>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2" name="Google Shape;7982;p54"/>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3" name="Google Shape;7983;p54"/>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4" name="Google Shape;7984;p54"/>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5" name="Google Shape;7985;p54"/>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986" name="Google Shape;7986;p54"/>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987" name="Google Shape;7987;p54"/>
          <p:cNvGrpSpPr/>
          <p:nvPr/>
        </p:nvGrpSpPr>
        <p:grpSpPr>
          <a:xfrm>
            <a:off x="5472652" y="2711317"/>
            <a:ext cx="341101" cy="339253"/>
            <a:chOff x="1535000" y="3223325"/>
            <a:chExt cx="484450" cy="481825"/>
          </a:xfrm>
        </p:grpSpPr>
        <p:sp>
          <p:nvSpPr>
            <p:cNvPr id="7988" name="Google Shape;7988;p54"/>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9" name="Google Shape;7989;p54"/>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0" name="Google Shape;7990;p54"/>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91" name="Google Shape;7991;p54"/>
          <p:cNvGrpSpPr/>
          <p:nvPr/>
        </p:nvGrpSpPr>
        <p:grpSpPr>
          <a:xfrm>
            <a:off x="5880219" y="2746618"/>
            <a:ext cx="339253" cy="268649"/>
            <a:chOff x="2085525" y="3263750"/>
            <a:chExt cx="481825" cy="381550"/>
          </a:xfrm>
        </p:grpSpPr>
        <p:sp>
          <p:nvSpPr>
            <p:cNvPr id="7992" name="Google Shape;7992;p54"/>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3" name="Google Shape;7993;p54"/>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994" name="Google Shape;7994;p54"/>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995" name="Google Shape;7995;p54"/>
          <p:cNvGrpSpPr/>
          <p:nvPr/>
        </p:nvGrpSpPr>
        <p:grpSpPr>
          <a:xfrm>
            <a:off x="6711982" y="2711308"/>
            <a:ext cx="340204" cy="339271"/>
            <a:chOff x="3270450" y="3213625"/>
            <a:chExt cx="483175" cy="481850"/>
          </a:xfrm>
        </p:grpSpPr>
        <p:sp>
          <p:nvSpPr>
            <p:cNvPr id="7996" name="Google Shape;7996;p54"/>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7" name="Google Shape;7997;p54"/>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98" name="Google Shape;7998;p54"/>
          <p:cNvGrpSpPr/>
          <p:nvPr/>
        </p:nvGrpSpPr>
        <p:grpSpPr>
          <a:xfrm>
            <a:off x="7211250" y="2711317"/>
            <a:ext cx="168931" cy="339253"/>
            <a:chOff x="3984950" y="3213600"/>
            <a:chExt cx="239925" cy="481825"/>
          </a:xfrm>
        </p:grpSpPr>
        <p:sp>
          <p:nvSpPr>
            <p:cNvPr id="7999" name="Google Shape;7999;p54"/>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00" name="Google Shape;8000;p54"/>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001" name="Google Shape;8001;p54"/>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02" name="Google Shape;8002;p54"/>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003" name="Google Shape;8003;p54"/>
          <p:cNvGrpSpPr/>
          <p:nvPr/>
        </p:nvGrpSpPr>
        <p:grpSpPr>
          <a:xfrm>
            <a:off x="1874281" y="3981487"/>
            <a:ext cx="355218" cy="279880"/>
            <a:chOff x="5629975" y="3255775"/>
            <a:chExt cx="504500" cy="397500"/>
          </a:xfrm>
        </p:grpSpPr>
        <p:sp>
          <p:nvSpPr>
            <p:cNvPr id="8004" name="Google Shape;8004;p54"/>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05" name="Google Shape;8005;p54"/>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06" name="Google Shape;8006;p54"/>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07" name="Google Shape;8007;p54"/>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08" name="Google Shape;8008;p54"/>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09" name="Google Shape;8009;p54"/>
          <p:cNvGrpSpPr/>
          <p:nvPr/>
        </p:nvGrpSpPr>
        <p:grpSpPr>
          <a:xfrm>
            <a:off x="3755839" y="3981593"/>
            <a:ext cx="340256" cy="279669"/>
            <a:chOff x="6234950" y="3255925"/>
            <a:chExt cx="483250" cy="397200"/>
          </a:xfrm>
        </p:grpSpPr>
        <p:sp>
          <p:nvSpPr>
            <p:cNvPr id="8010" name="Google Shape;8010;p54"/>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11" name="Google Shape;8011;p54"/>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12" name="Google Shape;8012;p54"/>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13" name="Google Shape;8013;p54"/>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14" name="Google Shape;8014;p54"/>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15" name="Google Shape;8015;p54"/>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16" name="Google Shape;8016;p54"/>
          <p:cNvGrpSpPr/>
          <p:nvPr/>
        </p:nvGrpSpPr>
        <p:grpSpPr>
          <a:xfrm>
            <a:off x="5051107" y="3125970"/>
            <a:ext cx="318042" cy="339253"/>
            <a:chOff x="914900" y="3806450"/>
            <a:chExt cx="451700" cy="481825"/>
          </a:xfrm>
        </p:grpSpPr>
        <p:sp>
          <p:nvSpPr>
            <p:cNvPr id="8017" name="Google Shape;8017;p54"/>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18" name="Google Shape;8018;p54"/>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19" name="Google Shape;8019;p54"/>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0" name="Google Shape;8020;p54"/>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1" name="Google Shape;8021;p54"/>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22" name="Google Shape;8022;p54"/>
          <p:cNvGrpSpPr/>
          <p:nvPr/>
        </p:nvGrpSpPr>
        <p:grpSpPr>
          <a:xfrm>
            <a:off x="5470028" y="3125785"/>
            <a:ext cx="346347" cy="339623"/>
            <a:chOff x="1490050" y="3805975"/>
            <a:chExt cx="491900" cy="482350"/>
          </a:xfrm>
        </p:grpSpPr>
        <p:sp>
          <p:nvSpPr>
            <p:cNvPr id="8023" name="Google Shape;8023;p54"/>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4" name="Google Shape;8024;p54"/>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5" name="Google Shape;8025;p54"/>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6" name="Google Shape;8026;p54"/>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27" name="Google Shape;8027;p54"/>
          <p:cNvGrpSpPr/>
          <p:nvPr/>
        </p:nvGrpSpPr>
        <p:grpSpPr>
          <a:xfrm>
            <a:off x="5893896" y="3125970"/>
            <a:ext cx="311899" cy="339253"/>
            <a:chOff x="2104275" y="3806450"/>
            <a:chExt cx="442975" cy="481825"/>
          </a:xfrm>
        </p:grpSpPr>
        <p:sp>
          <p:nvSpPr>
            <p:cNvPr id="8028" name="Google Shape;8028;p54"/>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9" name="Google Shape;8029;p54"/>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30" name="Google Shape;8030;p54"/>
          <p:cNvGrpSpPr/>
          <p:nvPr/>
        </p:nvGrpSpPr>
        <p:grpSpPr>
          <a:xfrm>
            <a:off x="6317413" y="3125970"/>
            <a:ext cx="293416" cy="339253"/>
            <a:chOff x="2710875" y="3806450"/>
            <a:chExt cx="416725" cy="481825"/>
          </a:xfrm>
        </p:grpSpPr>
        <p:sp>
          <p:nvSpPr>
            <p:cNvPr id="8031" name="Google Shape;8031;p54"/>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32" name="Google Shape;8032;p54"/>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33" name="Google Shape;8033;p54"/>
          <p:cNvGrpSpPr/>
          <p:nvPr/>
        </p:nvGrpSpPr>
        <p:grpSpPr>
          <a:xfrm>
            <a:off x="6712457" y="3166412"/>
            <a:ext cx="339253" cy="258369"/>
            <a:chOff x="3271200" y="3863875"/>
            <a:chExt cx="481825" cy="366950"/>
          </a:xfrm>
        </p:grpSpPr>
        <p:sp>
          <p:nvSpPr>
            <p:cNvPr id="8034" name="Google Shape;8034;p54"/>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35" name="Google Shape;8035;p54"/>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36" name="Google Shape;8036;p54"/>
          <p:cNvGrpSpPr/>
          <p:nvPr/>
        </p:nvGrpSpPr>
        <p:grpSpPr>
          <a:xfrm>
            <a:off x="7147952" y="3126199"/>
            <a:ext cx="295528" cy="338795"/>
            <a:chOff x="3895050" y="3806775"/>
            <a:chExt cx="419725" cy="481175"/>
          </a:xfrm>
        </p:grpSpPr>
        <p:sp>
          <p:nvSpPr>
            <p:cNvPr id="8037" name="Google Shape;8037;p54"/>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38" name="Google Shape;8038;p54"/>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39" name="Google Shape;8039;p54"/>
          <p:cNvGrpSpPr/>
          <p:nvPr/>
        </p:nvGrpSpPr>
        <p:grpSpPr>
          <a:xfrm>
            <a:off x="7551234" y="3125979"/>
            <a:ext cx="336296" cy="339235"/>
            <a:chOff x="4464775" y="3806475"/>
            <a:chExt cx="477625" cy="481800"/>
          </a:xfrm>
        </p:grpSpPr>
        <p:sp>
          <p:nvSpPr>
            <p:cNvPr id="8040" name="Google Shape;8040;p54"/>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41" name="Google Shape;8041;p54"/>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42" name="Google Shape;8042;p54"/>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43" name="Google Shape;8043;p54"/>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44" name="Google Shape;8044;p54"/>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45" name="Google Shape;8045;p54"/>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46" name="Google Shape;8046;p54"/>
          <p:cNvGrpSpPr/>
          <p:nvPr/>
        </p:nvGrpSpPr>
        <p:grpSpPr>
          <a:xfrm>
            <a:off x="7974679" y="3125970"/>
            <a:ext cx="339253" cy="339253"/>
            <a:chOff x="5049725" y="3806450"/>
            <a:chExt cx="481825" cy="481825"/>
          </a:xfrm>
        </p:grpSpPr>
        <p:sp>
          <p:nvSpPr>
            <p:cNvPr id="8047" name="Google Shape;8047;p54"/>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48" name="Google Shape;8048;p54"/>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49" name="Google Shape;8049;p54"/>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50" name="Google Shape;8050;p54"/>
          <p:cNvGrpSpPr/>
          <p:nvPr/>
        </p:nvGrpSpPr>
        <p:grpSpPr>
          <a:xfrm>
            <a:off x="1461983" y="3951798"/>
            <a:ext cx="339253" cy="339253"/>
            <a:chOff x="5651375" y="3806450"/>
            <a:chExt cx="481825" cy="481825"/>
          </a:xfrm>
        </p:grpSpPr>
        <p:sp>
          <p:nvSpPr>
            <p:cNvPr id="8051" name="Google Shape;8051;p54"/>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52" name="Google Shape;8052;p54"/>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53" name="Google Shape;8053;p54"/>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54" name="Google Shape;8054;p54"/>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55" name="Google Shape;8055;p54"/>
          <p:cNvGrpSpPr/>
          <p:nvPr/>
        </p:nvGrpSpPr>
        <p:grpSpPr>
          <a:xfrm>
            <a:off x="3360663" y="3953787"/>
            <a:ext cx="298503" cy="335275"/>
            <a:chOff x="6264300" y="3809300"/>
            <a:chExt cx="423950" cy="476175"/>
          </a:xfrm>
        </p:grpSpPr>
        <p:sp>
          <p:nvSpPr>
            <p:cNvPr id="8056" name="Google Shape;8056;p54"/>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57" name="Google Shape;8057;p54"/>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58" name="Google Shape;8058;p54"/>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59" name="Google Shape;8059;p54"/>
          <p:cNvGrpSpPr/>
          <p:nvPr/>
        </p:nvGrpSpPr>
        <p:grpSpPr>
          <a:xfrm>
            <a:off x="5039841" y="3538881"/>
            <a:ext cx="340573" cy="339271"/>
            <a:chOff x="898875" y="4399275"/>
            <a:chExt cx="483700" cy="481850"/>
          </a:xfrm>
        </p:grpSpPr>
        <p:sp>
          <p:nvSpPr>
            <p:cNvPr id="8060" name="Google Shape;8060;p54"/>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61" name="Google Shape;8061;p54"/>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62" name="Google Shape;8062;p54"/>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63" name="Google Shape;8063;p54"/>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64" name="Google Shape;8064;p54"/>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65" name="Google Shape;8065;p54"/>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66" name="Google Shape;8066;p54"/>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67" name="Google Shape;8067;p54"/>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68" name="Google Shape;8068;p54"/>
          <p:cNvGrpSpPr/>
          <p:nvPr/>
        </p:nvGrpSpPr>
        <p:grpSpPr>
          <a:xfrm>
            <a:off x="5473575" y="3554133"/>
            <a:ext cx="339253" cy="308765"/>
            <a:chOff x="1492675" y="4420975"/>
            <a:chExt cx="481825" cy="438525"/>
          </a:xfrm>
        </p:grpSpPr>
        <p:sp>
          <p:nvSpPr>
            <p:cNvPr id="8069" name="Google Shape;8069;p54"/>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70" name="Google Shape;8070;p54"/>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71" name="Google Shape;8071;p54"/>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72" name="Google Shape;8072;p54"/>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73" name="Google Shape;8073;p54"/>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74" name="Google Shape;8074;p54"/>
          <p:cNvGrpSpPr/>
          <p:nvPr/>
        </p:nvGrpSpPr>
        <p:grpSpPr>
          <a:xfrm>
            <a:off x="5878556" y="3539558"/>
            <a:ext cx="342580" cy="337915"/>
            <a:chOff x="2084100" y="4400250"/>
            <a:chExt cx="486550" cy="479925"/>
          </a:xfrm>
        </p:grpSpPr>
        <p:sp>
          <p:nvSpPr>
            <p:cNvPr id="8075" name="Google Shape;8075;p54"/>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76" name="Google Shape;8076;p54"/>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77" name="Google Shape;8077;p54"/>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78" name="Google Shape;8078;p54"/>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79" name="Google Shape;8079;p54"/>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80" name="Google Shape;8080;p54"/>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81" name="Google Shape;8081;p54"/>
          <p:cNvGrpSpPr/>
          <p:nvPr/>
        </p:nvGrpSpPr>
        <p:grpSpPr>
          <a:xfrm>
            <a:off x="6315036" y="3538907"/>
            <a:ext cx="298169" cy="339218"/>
            <a:chOff x="2707950" y="4399325"/>
            <a:chExt cx="423475" cy="481775"/>
          </a:xfrm>
        </p:grpSpPr>
        <p:sp>
          <p:nvSpPr>
            <p:cNvPr id="8082" name="Google Shape;8082;p54"/>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83" name="Google Shape;8083;p54"/>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84" name="Google Shape;8084;p54"/>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85" name="Google Shape;8085;p54"/>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86" name="Google Shape;8086;p54"/>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87" name="Google Shape;8087;p54"/>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88" name="Google Shape;8088;p54"/>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89" name="Google Shape;8089;p54"/>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90" name="Google Shape;8090;p54"/>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91" name="Google Shape;8091;p54"/>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92" name="Google Shape;8092;p54"/>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93" name="Google Shape;8093;p54"/>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94" name="Google Shape;8094;p54"/>
          <p:cNvGrpSpPr/>
          <p:nvPr/>
        </p:nvGrpSpPr>
        <p:grpSpPr>
          <a:xfrm>
            <a:off x="6744555" y="3538881"/>
            <a:ext cx="275057" cy="339271"/>
            <a:chOff x="3330525" y="4399275"/>
            <a:chExt cx="390650" cy="481850"/>
          </a:xfrm>
        </p:grpSpPr>
        <p:sp>
          <p:nvSpPr>
            <p:cNvPr id="8095" name="Google Shape;8095;p54"/>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96" name="Google Shape;8096;p54"/>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97" name="Google Shape;8097;p54"/>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98" name="Google Shape;8098;p54"/>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99" name="Google Shape;8099;p54"/>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00" name="Google Shape;8100;p54"/>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01" name="Google Shape;8101;p54"/>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02" name="Google Shape;8102;p54"/>
          <p:cNvGrpSpPr/>
          <p:nvPr/>
        </p:nvGrpSpPr>
        <p:grpSpPr>
          <a:xfrm>
            <a:off x="7169084" y="3538890"/>
            <a:ext cx="253265" cy="339253"/>
            <a:chOff x="3938800" y="4399275"/>
            <a:chExt cx="359700" cy="481825"/>
          </a:xfrm>
        </p:grpSpPr>
        <p:sp>
          <p:nvSpPr>
            <p:cNvPr id="8103" name="Google Shape;8103;p54"/>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04" name="Google Shape;8104;p54"/>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05" name="Google Shape;8105;p54"/>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06" name="Google Shape;8106;p54"/>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07" name="Google Shape;8107;p54"/>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08" name="Google Shape;8108;p54"/>
          <p:cNvGrpSpPr/>
          <p:nvPr/>
        </p:nvGrpSpPr>
        <p:grpSpPr>
          <a:xfrm>
            <a:off x="7639862" y="3538890"/>
            <a:ext cx="159039" cy="339253"/>
            <a:chOff x="4584850" y="4399275"/>
            <a:chExt cx="225875" cy="481825"/>
          </a:xfrm>
        </p:grpSpPr>
        <p:sp>
          <p:nvSpPr>
            <p:cNvPr id="8109" name="Google Shape;8109;p54"/>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10" name="Google Shape;8110;p54"/>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111" name="Google Shape;8111;p54"/>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112" name="Google Shape;8112;p54"/>
          <p:cNvGrpSpPr/>
          <p:nvPr/>
        </p:nvGrpSpPr>
        <p:grpSpPr>
          <a:xfrm>
            <a:off x="1049680" y="3951795"/>
            <a:ext cx="339253" cy="339253"/>
            <a:chOff x="5642550" y="4399275"/>
            <a:chExt cx="481825" cy="481825"/>
          </a:xfrm>
        </p:grpSpPr>
        <p:sp>
          <p:nvSpPr>
            <p:cNvPr id="8113" name="Google Shape;8113;p54"/>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14" name="Google Shape;8114;p54"/>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15" name="Google Shape;8115;p54"/>
          <p:cNvGrpSpPr/>
          <p:nvPr/>
        </p:nvGrpSpPr>
        <p:grpSpPr>
          <a:xfrm>
            <a:off x="2859815" y="3963703"/>
            <a:ext cx="363316" cy="315437"/>
            <a:chOff x="6218300" y="4416175"/>
            <a:chExt cx="516000" cy="448000"/>
          </a:xfrm>
        </p:grpSpPr>
        <p:sp>
          <p:nvSpPr>
            <p:cNvPr id="8116" name="Google Shape;8116;p54"/>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17" name="Google Shape;8117;p54"/>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18" name="Google Shape;8118;p54"/>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19" name="Google Shape;8119;p54"/>
          <p:cNvGrpSpPr/>
          <p:nvPr/>
        </p:nvGrpSpPr>
        <p:grpSpPr>
          <a:xfrm>
            <a:off x="5918879" y="3951792"/>
            <a:ext cx="339253" cy="339253"/>
            <a:chOff x="899850" y="4992125"/>
            <a:chExt cx="481825" cy="481825"/>
          </a:xfrm>
        </p:grpSpPr>
        <p:sp>
          <p:nvSpPr>
            <p:cNvPr id="8120" name="Google Shape;8120;p54"/>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21" name="Google Shape;8121;p54"/>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22" name="Google Shape;8122;p54"/>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23" name="Google Shape;8123;p54"/>
          <p:cNvGrpSpPr/>
          <p:nvPr/>
        </p:nvGrpSpPr>
        <p:grpSpPr>
          <a:xfrm>
            <a:off x="5461708" y="3951792"/>
            <a:ext cx="339253" cy="339253"/>
            <a:chOff x="1492675" y="4992125"/>
            <a:chExt cx="481825" cy="481825"/>
          </a:xfrm>
        </p:grpSpPr>
        <p:sp>
          <p:nvSpPr>
            <p:cNvPr id="8124" name="Google Shape;8124;p5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25" name="Google Shape;8125;p5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26" name="Google Shape;8126;p54"/>
          <p:cNvGrpSpPr/>
          <p:nvPr/>
        </p:nvGrpSpPr>
        <p:grpSpPr>
          <a:xfrm>
            <a:off x="5004462" y="3951792"/>
            <a:ext cx="339253" cy="339253"/>
            <a:chOff x="2085525" y="4992125"/>
            <a:chExt cx="481825" cy="481825"/>
          </a:xfrm>
        </p:grpSpPr>
        <p:sp>
          <p:nvSpPr>
            <p:cNvPr id="8127" name="Google Shape;8127;p5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28" name="Google Shape;8128;p5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29" name="Google Shape;8129;p54"/>
          <p:cNvGrpSpPr/>
          <p:nvPr/>
        </p:nvGrpSpPr>
        <p:grpSpPr>
          <a:xfrm>
            <a:off x="6833221" y="3951792"/>
            <a:ext cx="339253" cy="339253"/>
            <a:chOff x="2678350" y="4992125"/>
            <a:chExt cx="481825" cy="481825"/>
          </a:xfrm>
        </p:grpSpPr>
        <p:sp>
          <p:nvSpPr>
            <p:cNvPr id="8130" name="Google Shape;8130;p54"/>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31" name="Google Shape;8131;p54"/>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32" name="Google Shape;8132;p54"/>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33" name="Google Shape;8133;p54"/>
          <p:cNvGrpSpPr/>
          <p:nvPr/>
        </p:nvGrpSpPr>
        <p:grpSpPr>
          <a:xfrm>
            <a:off x="4628816" y="3951792"/>
            <a:ext cx="339253" cy="339253"/>
            <a:chOff x="3271200" y="4992125"/>
            <a:chExt cx="481825" cy="481825"/>
          </a:xfrm>
        </p:grpSpPr>
        <p:sp>
          <p:nvSpPr>
            <p:cNvPr id="8134" name="Google Shape;8134;p54"/>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35" name="Google Shape;8135;p54"/>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36" name="Google Shape;8136;p54"/>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37" name="Google Shape;8137;p54"/>
          <p:cNvGrpSpPr/>
          <p:nvPr/>
        </p:nvGrpSpPr>
        <p:grpSpPr>
          <a:xfrm>
            <a:off x="7290263" y="3952822"/>
            <a:ext cx="339411" cy="337193"/>
            <a:chOff x="3863900" y="4993625"/>
            <a:chExt cx="482050" cy="478900"/>
          </a:xfrm>
        </p:grpSpPr>
        <p:sp>
          <p:nvSpPr>
            <p:cNvPr id="8138" name="Google Shape;8138;p54"/>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39" name="Google Shape;8139;p54"/>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40" name="Google Shape;8140;p54"/>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41" name="Google Shape;8141;p54"/>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42" name="Google Shape;8142;p54"/>
          <p:cNvGrpSpPr/>
          <p:nvPr/>
        </p:nvGrpSpPr>
        <p:grpSpPr>
          <a:xfrm>
            <a:off x="7747437" y="3952822"/>
            <a:ext cx="339411" cy="337193"/>
            <a:chOff x="4456725" y="4993625"/>
            <a:chExt cx="482050" cy="478900"/>
          </a:xfrm>
        </p:grpSpPr>
        <p:sp>
          <p:nvSpPr>
            <p:cNvPr id="8143" name="Google Shape;8143;p54"/>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44" name="Google Shape;8144;p54"/>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45" name="Google Shape;8145;p54"/>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46" name="Google Shape;8146;p54"/>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147" name="Google Shape;8147;p54"/>
          <p:cNvGrpSpPr/>
          <p:nvPr/>
        </p:nvGrpSpPr>
        <p:grpSpPr>
          <a:xfrm>
            <a:off x="6376030" y="3952813"/>
            <a:ext cx="339411" cy="337211"/>
            <a:chOff x="5049575" y="4993600"/>
            <a:chExt cx="482050" cy="478925"/>
          </a:xfrm>
        </p:grpSpPr>
        <p:sp>
          <p:nvSpPr>
            <p:cNvPr id="8148" name="Google Shape;8148;p54"/>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49" name="Google Shape;8149;p54"/>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50" name="Google Shape;8150;p54"/>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151" name="Google Shape;8151;p54"/>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55"/>
        <p:cNvGrpSpPr/>
        <p:nvPr/>
      </p:nvGrpSpPr>
      <p:grpSpPr>
        <a:xfrm>
          <a:off x="0" y="0"/>
          <a:ext cx="0" cy="0"/>
          <a:chOff x="0" y="0"/>
          <a:chExt cx="0" cy="0"/>
        </a:xfrm>
      </p:grpSpPr>
      <p:sp>
        <p:nvSpPr>
          <p:cNvPr id="8156" name="Google Shape;8156;p55"/>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157" name="Google Shape;8157;p55"/>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8158" name="Google Shape;8158;p55"/>
          <p:cNvGrpSpPr/>
          <p:nvPr/>
        </p:nvGrpSpPr>
        <p:grpSpPr>
          <a:xfrm>
            <a:off x="876361" y="1533504"/>
            <a:ext cx="322099" cy="370529"/>
            <a:chOff x="-42971725" y="3217825"/>
            <a:chExt cx="275675" cy="317125"/>
          </a:xfrm>
        </p:grpSpPr>
        <p:sp>
          <p:nvSpPr>
            <p:cNvPr id="8159" name="Google Shape;8159;p55"/>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5"/>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5"/>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55"/>
          <p:cNvGrpSpPr/>
          <p:nvPr/>
        </p:nvGrpSpPr>
        <p:grpSpPr>
          <a:xfrm>
            <a:off x="848276" y="2002160"/>
            <a:ext cx="378270" cy="337551"/>
            <a:chOff x="-42996150" y="3612600"/>
            <a:chExt cx="323750" cy="288900"/>
          </a:xfrm>
        </p:grpSpPr>
        <p:sp>
          <p:nvSpPr>
            <p:cNvPr id="8163" name="Google Shape;8163;p55"/>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5"/>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5"/>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5"/>
          <p:cNvGrpSpPr/>
          <p:nvPr/>
        </p:nvGrpSpPr>
        <p:grpSpPr>
          <a:xfrm>
            <a:off x="851036" y="2411530"/>
            <a:ext cx="372749" cy="370909"/>
            <a:chOff x="-42994575" y="3950300"/>
            <a:chExt cx="319025" cy="317450"/>
          </a:xfrm>
        </p:grpSpPr>
        <p:sp>
          <p:nvSpPr>
            <p:cNvPr id="8167" name="Google Shape;8167;p55"/>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5"/>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5"/>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55"/>
          <p:cNvGrpSpPr/>
          <p:nvPr/>
        </p:nvGrpSpPr>
        <p:grpSpPr>
          <a:xfrm>
            <a:off x="3004431" y="1558362"/>
            <a:ext cx="371785" cy="370879"/>
            <a:chOff x="-41111350" y="3239100"/>
            <a:chExt cx="318200" cy="317425"/>
          </a:xfrm>
        </p:grpSpPr>
        <p:sp>
          <p:nvSpPr>
            <p:cNvPr id="8171" name="Google Shape;8171;p55"/>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5"/>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5"/>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5"/>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55"/>
          <p:cNvGrpSpPr/>
          <p:nvPr/>
        </p:nvGrpSpPr>
        <p:grpSpPr>
          <a:xfrm>
            <a:off x="3000751" y="1993894"/>
            <a:ext cx="379146" cy="370967"/>
            <a:chOff x="-41117650" y="3605525"/>
            <a:chExt cx="324500" cy="317500"/>
          </a:xfrm>
        </p:grpSpPr>
        <p:sp>
          <p:nvSpPr>
            <p:cNvPr id="8176" name="Google Shape;8176;p55"/>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5"/>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5"/>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9" name="Google Shape;8179;p55"/>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0" name="Google Shape;8180;p55"/>
          <p:cNvGrpSpPr/>
          <p:nvPr/>
        </p:nvGrpSpPr>
        <p:grpSpPr>
          <a:xfrm>
            <a:off x="1827005" y="2885417"/>
            <a:ext cx="216271" cy="371814"/>
            <a:chOff x="-39205300" y="3220175"/>
            <a:chExt cx="185100" cy="318225"/>
          </a:xfrm>
        </p:grpSpPr>
        <p:sp>
          <p:nvSpPr>
            <p:cNvPr id="8181" name="Google Shape;8181;p55"/>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5"/>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5"/>
          <p:cNvGrpSpPr/>
          <p:nvPr/>
        </p:nvGrpSpPr>
        <p:grpSpPr>
          <a:xfrm>
            <a:off x="1792533" y="3345488"/>
            <a:ext cx="300016" cy="369273"/>
            <a:chOff x="-39248625" y="3588600"/>
            <a:chExt cx="256775" cy="316050"/>
          </a:xfrm>
        </p:grpSpPr>
        <p:sp>
          <p:nvSpPr>
            <p:cNvPr id="8184" name="Google Shape;8184;p55"/>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5"/>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6" name="Google Shape;8186;p55"/>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5"/>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8" name="Google Shape;8188;p55"/>
          <p:cNvGrpSpPr/>
          <p:nvPr/>
        </p:nvGrpSpPr>
        <p:grpSpPr>
          <a:xfrm>
            <a:off x="1243246" y="1533504"/>
            <a:ext cx="429504" cy="370879"/>
            <a:chOff x="-42651700" y="3217825"/>
            <a:chExt cx="367600" cy="317425"/>
          </a:xfrm>
        </p:grpSpPr>
        <p:sp>
          <p:nvSpPr>
            <p:cNvPr id="8189" name="Google Shape;8189;p55"/>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5"/>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5"/>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5"/>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55"/>
          <p:cNvGrpSpPr/>
          <p:nvPr/>
        </p:nvGrpSpPr>
        <p:grpSpPr>
          <a:xfrm>
            <a:off x="1278678" y="1973154"/>
            <a:ext cx="358640" cy="363226"/>
            <a:chOff x="-42617300" y="3587775"/>
            <a:chExt cx="306950" cy="310875"/>
          </a:xfrm>
        </p:grpSpPr>
        <p:sp>
          <p:nvSpPr>
            <p:cNvPr id="8194" name="Google Shape;8194;p55"/>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5"/>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6" name="Google Shape;8196;p55"/>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7" name="Google Shape;8197;p55"/>
          <p:cNvGrpSpPr/>
          <p:nvPr/>
        </p:nvGrpSpPr>
        <p:grpSpPr>
          <a:xfrm>
            <a:off x="3450506" y="1557895"/>
            <a:ext cx="376926" cy="370324"/>
            <a:chOff x="-40748275" y="3238700"/>
            <a:chExt cx="322600" cy="316950"/>
          </a:xfrm>
        </p:grpSpPr>
        <p:sp>
          <p:nvSpPr>
            <p:cNvPr id="8198" name="Google Shape;8198;p55"/>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5"/>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5"/>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5"/>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5"/>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5"/>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5"/>
          <p:cNvGrpSpPr/>
          <p:nvPr/>
        </p:nvGrpSpPr>
        <p:grpSpPr>
          <a:xfrm>
            <a:off x="3453062" y="2025879"/>
            <a:ext cx="371814" cy="338690"/>
            <a:chOff x="-40745125" y="3632900"/>
            <a:chExt cx="318225" cy="289875"/>
          </a:xfrm>
        </p:grpSpPr>
        <p:sp>
          <p:nvSpPr>
            <p:cNvPr id="8205" name="Google Shape;8205;p55"/>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5"/>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5"/>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5"/>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5"/>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5"/>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5"/>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55"/>
          <p:cNvGrpSpPr/>
          <p:nvPr/>
        </p:nvGrpSpPr>
        <p:grpSpPr>
          <a:xfrm>
            <a:off x="3457209" y="2437089"/>
            <a:ext cx="363518" cy="370178"/>
            <a:chOff x="-40742750" y="3972175"/>
            <a:chExt cx="311125" cy="316825"/>
          </a:xfrm>
        </p:grpSpPr>
        <p:sp>
          <p:nvSpPr>
            <p:cNvPr id="8213" name="Google Shape;8213;p55"/>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5"/>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55"/>
          <p:cNvGrpSpPr/>
          <p:nvPr/>
        </p:nvGrpSpPr>
        <p:grpSpPr>
          <a:xfrm>
            <a:off x="2239871" y="2887257"/>
            <a:ext cx="266892" cy="369974"/>
            <a:chOff x="-38860325" y="3221750"/>
            <a:chExt cx="228425" cy="316650"/>
          </a:xfrm>
        </p:grpSpPr>
        <p:sp>
          <p:nvSpPr>
            <p:cNvPr id="8216" name="Google Shape;8216;p55"/>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5"/>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5"/>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5"/>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55"/>
          <p:cNvGrpSpPr/>
          <p:nvPr/>
        </p:nvGrpSpPr>
        <p:grpSpPr>
          <a:xfrm>
            <a:off x="2190678" y="3349314"/>
            <a:ext cx="380081" cy="367111"/>
            <a:chOff x="-38905225" y="3591875"/>
            <a:chExt cx="325300" cy="314200"/>
          </a:xfrm>
        </p:grpSpPr>
        <p:sp>
          <p:nvSpPr>
            <p:cNvPr id="8221" name="Google Shape;8221;p55"/>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5"/>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5"/>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4" name="Google Shape;8224;p55"/>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55"/>
          <p:cNvGrpSpPr/>
          <p:nvPr/>
        </p:nvGrpSpPr>
        <p:grpSpPr>
          <a:xfrm>
            <a:off x="3997427" y="3334394"/>
            <a:ext cx="290815" cy="369740"/>
            <a:chOff x="-37370925" y="3579105"/>
            <a:chExt cx="248900" cy="316450"/>
          </a:xfrm>
        </p:grpSpPr>
        <p:sp>
          <p:nvSpPr>
            <p:cNvPr id="8226" name="Google Shape;8226;p55"/>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5"/>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8" name="Google Shape;8228;p55"/>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5"/>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0" name="Google Shape;8230;p55"/>
          <p:cNvGrpSpPr/>
          <p:nvPr/>
        </p:nvGrpSpPr>
        <p:grpSpPr>
          <a:xfrm>
            <a:off x="1690803" y="2412465"/>
            <a:ext cx="371814" cy="369974"/>
            <a:chOff x="-42259725" y="3951100"/>
            <a:chExt cx="318225" cy="316650"/>
          </a:xfrm>
        </p:grpSpPr>
        <p:sp>
          <p:nvSpPr>
            <p:cNvPr id="8231" name="Google Shape;8231;p55"/>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5"/>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55"/>
          <p:cNvGrpSpPr/>
          <p:nvPr/>
        </p:nvGrpSpPr>
        <p:grpSpPr>
          <a:xfrm>
            <a:off x="3889164" y="1591486"/>
            <a:ext cx="370879" cy="337755"/>
            <a:chOff x="-40378075" y="3267450"/>
            <a:chExt cx="317425" cy="289075"/>
          </a:xfrm>
        </p:grpSpPr>
        <p:sp>
          <p:nvSpPr>
            <p:cNvPr id="8234" name="Google Shape;8234;p55"/>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5"/>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5"/>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5"/>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55"/>
          <p:cNvGrpSpPr/>
          <p:nvPr/>
        </p:nvGrpSpPr>
        <p:grpSpPr>
          <a:xfrm>
            <a:off x="3892830" y="1992754"/>
            <a:ext cx="363548" cy="369974"/>
            <a:chOff x="-40372575" y="3604550"/>
            <a:chExt cx="311150" cy="316650"/>
          </a:xfrm>
        </p:grpSpPr>
        <p:sp>
          <p:nvSpPr>
            <p:cNvPr id="8239" name="Google Shape;8239;p55"/>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5"/>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5"/>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2" name="Google Shape;8242;p55"/>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3" name="Google Shape;8243;p55"/>
          <p:cNvGrpSpPr/>
          <p:nvPr/>
        </p:nvGrpSpPr>
        <p:grpSpPr>
          <a:xfrm>
            <a:off x="2616780" y="2885417"/>
            <a:ext cx="399038" cy="372165"/>
            <a:chOff x="-38542250" y="3220175"/>
            <a:chExt cx="341525" cy="318525"/>
          </a:xfrm>
        </p:grpSpPr>
        <p:sp>
          <p:nvSpPr>
            <p:cNvPr id="8244" name="Google Shape;8244;p55"/>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5"/>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5"/>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55"/>
          <p:cNvGrpSpPr/>
          <p:nvPr/>
        </p:nvGrpSpPr>
        <p:grpSpPr>
          <a:xfrm>
            <a:off x="2638712" y="3344787"/>
            <a:ext cx="369974" cy="369068"/>
            <a:chOff x="-38537400" y="3588000"/>
            <a:chExt cx="316650" cy="315875"/>
          </a:xfrm>
        </p:grpSpPr>
        <p:sp>
          <p:nvSpPr>
            <p:cNvPr id="8248" name="Google Shape;8248;p55"/>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5"/>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5"/>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5"/>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55"/>
          <p:cNvGrpSpPr/>
          <p:nvPr/>
        </p:nvGrpSpPr>
        <p:grpSpPr>
          <a:xfrm>
            <a:off x="2637792" y="3802316"/>
            <a:ext cx="371814" cy="369974"/>
            <a:chOff x="-38538975" y="3954250"/>
            <a:chExt cx="318225" cy="316650"/>
          </a:xfrm>
        </p:grpSpPr>
        <p:sp>
          <p:nvSpPr>
            <p:cNvPr id="8253" name="Google Shape;8253;p55"/>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5"/>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55"/>
          <p:cNvGrpSpPr/>
          <p:nvPr/>
        </p:nvGrpSpPr>
        <p:grpSpPr>
          <a:xfrm>
            <a:off x="3955104" y="3797243"/>
            <a:ext cx="375465" cy="371814"/>
            <a:chOff x="-37385100" y="3949908"/>
            <a:chExt cx="321350" cy="318225"/>
          </a:xfrm>
        </p:grpSpPr>
        <p:sp>
          <p:nvSpPr>
            <p:cNvPr id="8256" name="Google Shape;8256;p55"/>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5"/>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55"/>
          <p:cNvGrpSpPr/>
          <p:nvPr/>
        </p:nvGrpSpPr>
        <p:grpSpPr>
          <a:xfrm>
            <a:off x="2130763" y="1532803"/>
            <a:ext cx="370909" cy="370675"/>
            <a:chOff x="-41895050" y="3217225"/>
            <a:chExt cx="317450" cy="317250"/>
          </a:xfrm>
        </p:grpSpPr>
        <p:sp>
          <p:nvSpPr>
            <p:cNvPr id="8259" name="Google Shape;8259;p55"/>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5"/>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5"/>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5"/>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5"/>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55"/>
          <p:cNvGrpSpPr/>
          <p:nvPr/>
        </p:nvGrpSpPr>
        <p:grpSpPr>
          <a:xfrm>
            <a:off x="2130310" y="1969737"/>
            <a:ext cx="371814" cy="369974"/>
            <a:chOff x="-41893475" y="3584850"/>
            <a:chExt cx="318225" cy="316650"/>
          </a:xfrm>
        </p:grpSpPr>
        <p:sp>
          <p:nvSpPr>
            <p:cNvPr id="8265" name="Google Shape;8265;p55"/>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5"/>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5"/>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5"/>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9" name="Google Shape;8269;p55"/>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5"/>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1" name="Google Shape;8271;p55"/>
          <p:cNvGrpSpPr/>
          <p:nvPr/>
        </p:nvGrpSpPr>
        <p:grpSpPr>
          <a:xfrm>
            <a:off x="900338" y="3365029"/>
            <a:ext cx="337522" cy="370909"/>
            <a:chOff x="-39998250" y="3605325"/>
            <a:chExt cx="288875" cy="317450"/>
          </a:xfrm>
        </p:grpSpPr>
        <p:sp>
          <p:nvSpPr>
            <p:cNvPr id="8272" name="Google Shape;8272;p55"/>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5"/>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55"/>
          <p:cNvGrpSpPr/>
          <p:nvPr/>
        </p:nvGrpSpPr>
        <p:grpSpPr>
          <a:xfrm>
            <a:off x="884112" y="3823493"/>
            <a:ext cx="369974" cy="369945"/>
            <a:chOff x="-40011050" y="3972375"/>
            <a:chExt cx="316650" cy="316625"/>
          </a:xfrm>
        </p:grpSpPr>
        <p:sp>
          <p:nvSpPr>
            <p:cNvPr id="8275" name="Google Shape;8275;p55"/>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5"/>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55"/>
          <p:cNvGrpSpPr/>
          <p:nvPr/>
        </p:nvGrpSpPr>
        <p:grpSpPr>
          <a:xfrm>
            <a:off x="3116043" y="2888192"/>
            <a:ext cx="266921" cy="369039"/>
            <a:chOff x="-38129425" y="3222550"/>
            <a:chExt cx="228450" cy="315850"/>
          </a:xfrm>
        </p:grpSpPr>
        <p:sp>
          <p:nvSpPr>
            <p:cNvPr id="8278" name="Google Shape;8278;p55"/>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5"/>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55"/>
          <p:cNvGrpSpPr/>
          <p:nvPr/>
        </p:nvGrpSpPr>
        <p:grpSpPr>
          <a:xfrm>
            <a:off x="3071012" y="3344787"/>
            <a:ext cx="371785" cy="369974"/>
            <a:chOff x="-38172725" y="3588000"/>
            <a:chExt cx="318200" cy="316650"/>
          </a:xfrm>
        </p:grpSpPr>
        <p:sp>
          <p:nvSpPr>
            <p:cNvPr id="8281" name="Google Shape;8281;p55"/>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5"/>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5"/>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5"/>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5"/>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5"/>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5"/>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5"/>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55"/>
          <p:cNvGrpSpPr/>
          <p:nvPr/>
        </p:nvGrpSpPr>
        <p:grpSpPr>
          <a:xfrm>
            <a:off x="3146914" y="3803222"/>
            <a:ext cx="219981" cy="369974"/>
            <a:chOff x="-38109725" y="3955025"/>
            <a:chExt cx="188275" cy="316650"/>
          </a:xfrm>
        </p:grpSpPr>
        <p:sp>
          <p:nvSpPr>
            <p:cNvPr id="8290" name="Google Shape;8290;p55"/>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5"/>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2" name="Google Shape;8292;p55"/>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3" name="Google Shape;8293;p55"/>
          <p:cNvGrpSpPr/>
          <p:nvPr/>
        </p:nvGrpSpPr>
        <p:grpSpPr>
          <a:xfrm>
            <a:off x="2562313" y="1534643"/>
            <a:ext cx="373654" cy="369068"/>
            <a:chOff x="-41530375" y="3218800"/>
            <a:chExt cx="319800" cy="315875"/>
          </a:xfrm>
        </p:grpSpPr>
        <p:sp>
          <p:nvSpPr>
            <p:cNvPr id="8294" name="Google Shape;8294;p55"/>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5"/>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55"/>
          <p:cNvGrpSpPr/>
          <p:nvPr/>
        </p:nvGrpSpPr>
        <p:grpSpPr>
          <a:xfrm>
            <a:off x="2564607" y="2049801"/>
            <a:ext cx="369068" cy="289004"/>
            <a:chOff x="-41526450" y="3653375"/>
            <a:chExt cx="315875" cy="247350"/>
          </a:xfrm>
        </p:grpSpPr>
        <p:sp>
          <p:nvSpPr>
            <p:cNvPr id="8297" name="Google Shape;8297;p55"/>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5"/>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55"/>
          <p:cNvGrpSpPr/>
          <p:nvPr/>
        </p:nvGrpSpPr>
        <p:grpSpPr>
          <a:xfrm>
            <a:off x="2565994" y="2412465"/>
            <a:ext cx="366293" cy="369974"/>
            <a:chOff x="-41526450" y="3951100"/>
            <a:chExt cx="313500" cy="316650"/>
          </a:xfrm>
        </p:grpSpPr>
        <p:sp>
          <p:nvSpPr>
            <p:cNvPr id="8300" name="Google Shape;8300;p55"/>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5"/>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5"/>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55"/>
          <p:cNvGrpSpPr/>
          <p:nvPr/>
        </p:nvGrpSpPr>
        <p:grpSpPr>
          <a:xfrm>
            <a:off x="1331249" y="2906594"/>
            <a:ext cx="339595" cy="371814"/>
            <a:chOff x="-39625900" y="3238300"/>
            <a:chExt cx="290650" cy="318225"/>
          </a:xfrm>
        </p:grpSpPr>
        <p:sp>
          <p:nvSpPr>
            <p:cNvPr id="8304" name="Google Shape;8304;p55"/>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5"/>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6" name="Google Shape;8306;p55"/>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7" name="Google Shape;8307;p55"/>
          <p:cNvGrpSpPr/>
          <p:nvPr/>
        </p:nvGrpSpPr>
        <p:grpSpPr>
          <a:xfrm>
            <a:off x="1325300" y="3823055"/>
            <a:ext cx="366293" cy="370441"/>
            <a:chOff x="-39647175" y="3972000"/>
            <a:chExt cx="313500" cy="317050"/>
          </a:xfrm>
        </p:grpSpPr>
        <p:sp>
          <p:nvSpPr>
            <p:cNvPr id="8308" name="Google Shape;8308;p55"/>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5"/>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5"/>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55"/>
          <p:cNvGrpSpPr/>
          <p:nvPr/>
        </p:nvGrpSpPr>
        <p:grpSpPr>
          <a:xfrm>
            <a:off x="3494427" y="2887053"/>
            <a:ext cx="375495" cy="370879"/>
            <a:chOff x="-37808850" y="3221575"/>
            <a:chExt cx="321375" cy="317425"/>
          </a:xfrm>
        </p:grpSpPr>
        <p:sp>
          <p:nvSpPr>
            <p:cNvPr id="8312" name="Google Shape;8312;p55"/>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5"/>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55"/>
          <p:cNvGrpSpPr/>
          <p:nvPr/>
        </p:nvGrpSpPr>
        <p:grpSpPr>
          <a:xfrm>
            <a:off x="3503201" y="3409084"/>
            <a:ext cx="372749" cy="241158"/>
            <a:chOff x="-37806500" y="3643030"/>
            <a:chExt cx="319025" cy="206400"/>
          </a:xfrm>
        </p:grpSpPr>
        <p:sp>
          <p:nvSpPr>
            <p:cNvPr id="8315" name="Google Shape;8315;p55"/>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5"/>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55"/>
          <p:cNvGrpSpPr/>
          <p:nvPr/>
        </p:nvGrpSpPr>
        <p:grpSpPr>
          <a:xfrm>
            <a:off x="3505508" y="3801381"/>
            <a:ext cx="368134" cy="371814"/>
            <a:chOff x="-37804925" y="3953450"/>
            <a:chExt cx="315075" cy="318225"/>
          </a:xfrm>
        </p:grpSpPr>
        <p:sp>
          <p:nvSpPr>
            <p:cNvPr id="8318" name="Google Shape;8318;p55"/>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5"/>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5"/>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1" name="Google Shape;8321;p55"/>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2" name="Google Shape;8322;p55"/>
          <p:cNvGrpSpPr/>
          <p:nvPr/>
        </p:nvGrpSpPr>
        <p:grpSpPr>
          <a:xfrm>
            <a:off x="4860977" y="1553988"/>
            <a:ext cx="355663" cy="308725"/>
            <a:chOff x="-28462125" y="3199700"/>
            <a:chExt cx="298550" cy="259150"/>
          </a:xfrm>
        </p:grpSpPr>
        <p:sp>
          <p:nvSpPr>
            <p:cNvPr id="8323" name="Google Shape;8323;p55"/>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5"/>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5"/>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55"/>
          <p:cNvGrpSpPr/>
          <p:nvPr/>
        </p:nvGrpSpPr>
        <p:grpSpPr>
          <a:xfrm>
            <a:off x="4861930" y="1988678"/>
            <a:ext cx="353757" cy="352833"/>
            <a:chOff x="-28461325" y="3545475"/>
            <a:chExt cx="296950" cy="296175"/>
          </a:xfrm>
        </p:grpSpPr>
        <p:sp>
          <p:nvSpPr>
            <p:cNvPr id="8327" name="Google Shape;8327;p55"/>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5"/>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5"/>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5"/>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5"/>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5"/>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55"/>
          <p:cNvGrpSpPr/>
          <p:nvPr/>
        </p:nvGrpSpPr>
        <p:grpSpPr>
          <a:xfrm>
            <a:off x="4858162" y="2438722"/>
            <a:ext cx="361292" cy="352803"/>
            <a:chOff x="-28463700" y="3914875"/>
            <a:chExt cx="303275" cy="296150"/>
          </a:xfrm>
        </p:grpSpPr>
        <p:sp>
          <p:nvSpPr>
            <p:cNvPr id="8334" name="Google Shape;8334;p55"/>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5"/>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5"/>
          <p:cNvGrpSpPr/>
          <p:nvPr/>
        </p:nvGrpSpPr>
        <p:grpSpPr>
          <a:xfrm>
            <a:off x="7092947" y="1594805"/>
            <a:ext cx="351880" cy="227092"/>
            <a:chOff x="-26573400" y="3224125"/>
            <a:chExt cx="295375" cy="190625"/>
          </a:xfrm>
        </p:grpSpPr>
        <p:sp>
          <p:nvSpPr>
            <p:cNvPr id="8337" name="Google Shape;8337;p55"/>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5"/>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55"/>
          <p:cNvGrpSpPr/>
          <p:nvPr/>
        </p:nvGrpSpPr>
        <p:grpSpPr>
          <a:xfrm>
            <a:off x="7092947" y="1989140"/>
            <a:ext cx="351880" cy="351910"/>
            <a:chOff x="-26573400" y="3546250"/>
            <a:chExt cx="295375" cy="295400"/>
          </a:xfrm>
        </p:grpSpPr>
        <p:sp>
          <p:nvSpPr>
            <p:cNvPr id="8340" name="Google Shape;8340;p55"/>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5"/>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5"/>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5"/>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5"/>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55"/>
          <p:cNvGrpSpPr/>
          <p:nvPr/>
        </p:nvGrpSpPr>
        <p:grpSpPr>
          <a:xfrm>
            <a:off x="7081228" y="2439049"/>
            <a:ext cx="375319" cy="352148"/>
            <a:chOff x="-26583625" y="3917025"/>
            <a:chExt cx="315050" cy="295600"/>
          </a:xfrm>
        </p:grpSpPr>
        <p:sp>
          <p:nvSpPr>
            <p:cNvPr id="8346" name="Google Shape;8346;p55"/>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5"/>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5"/>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5"/>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0" name="Google Shape;8350;p55"/>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1" name="Google Shape;8351;p55"/>
          <p:cNvGrpSpPr/>
          <p:nvPr/>
        </p:nvGrpSpPr>
        <p:grpSpPr>
          <a:xfrm>
            <a:off x="5779742" y="3398079"/>
            <a:ext cx="289039" cy="352833"/>
            <a:chOff x="-24694925" y="3518700"/>
            <a:chExt cx="242625" cy="296175"/>
          </a:xfrm>
        </p:grpSpPr>
        <p:sp>
          <p:nvSpPr>
            <p:cNvPr id="8352" name="Google Shape;8352;p55"/>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5"/>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5"/>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5"/>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5"/>
          <p:cNvGrpSpPr/>
          <p:nvPr/>
        </p:nvGrpSpPr>
        <p:grpSpPr>
          <a:xfrm>
            <a:off x="5779280" y="3848107"/>
            <a:ext cx="289962" cy="352833"/>
            <a:chOff x="-24709100" y="3888875"/>
            <a:chExt cx="243400" cy="296175"/>
          </a:xfrm>
        </p:grpSpPr>
        <p:sp>
          <p:nvSpPr>
            <p:cNvPr id="8357" name="Google Shape;8357;p55"/>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5"/>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5"/>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55"/>
          <p:cNvGrpSpPr/>
          <p:nvPr/>
        </p:nvGrpSpPr>
        <p:grpSpPr>
          <a:xfrm>
            <a:off x="7979280" y="2920770"/>
            <a:ext cx="356556" cy="349557"/>
            <a:chOff x="-22863675" y="3131775"/>
            <a:chExt cx="299300" cy="293425"/>
          </a:xfrm>
        </p:grpSpPr>
        <p:sp>
          <p:nvSpPr>
            <p:cNvPr id="8361" name="Google Shape;8361;p55"/>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5"/>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5"/>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55"/>
          <p:cNvGrpSpPr/>
          <p:nvPr/>
        </p:nvGrpSpPr>
        <p:grpSpPr>
          <a:xfrm>
            <a:off x="5322144" y="1531949"/>
            <a:ext cx="310602" cy="352803"/>
            <a:chOff x="-28069875" y="3175300"/>
            <a:chExt cx="260725" cy="296150"/>
          </a:xfrm>
        </p:grpSpPr>
        <p:sp>
          <p:nvSpPr>
            <p:cNvPr id="8365" name="Google Shape;8365;p55"/>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5"/>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5"/>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5"/>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5"/>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5"/>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5"/>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5"/>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5"/>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4" name="Google Shape;8374;p55"/>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5" name="Google Shape;8375;p55"/>
          <p:cNvGrpSpPr/>
          <p:nvPr/>
        </p:nvGrpSpPr>
        <p:grpSpPr>
          <a:xfrm>
            <a:off x="5363423" y="2439183"/>
            <a:ext cx="228045" cy="351880"/>
            <a:chOff x="-28032075" y="3916450"/>
            <a:chExt cx="191425" cy="295375"/>
          </a:xfrm>
        </p:grpSpPr>
        <p:sp>
          <p:nvSpPr>
            <p:cNvPr id="8376" name="Google Shape;8376;p55"/>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5"/>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5"/>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55"/>
          <p:cNvGrpSpPr/>
          <p:nvPr/>
        </p:nvGrpSpPr>
        <p:grpSpPr>
          <a:xfrm>
            <a:off x="7528769" y="1531934"/>
            <a:ext cx="352833" cy="352833"/>
            <a:chOff x="-26201650" y="3176075"/>
            <a:chExt cx="296175" cy="296175"/>
          </a:xfrm>
        </p:grpSpPr>
        <p:sp>
          <p:nvSpPr>
            <p:cNvPr id="8380" name="Google Shape;8380;p55"/>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5"/>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55"/>
          <p:cNvGrpSpPr/>
          <p:nvPr/>
        </p:nvGrpSpPr>
        <p:grpSpPr>
          <a:xfrm>
            <a:off x="7528293" y="1989155"/>
            <a:ext cx="353786" cy="351880"/>
            <a:chOff x="-26204800" y="3547050"/>
            <a:chExt cx="296975" cy="295375"/>
          </a:xfrm>
        </p:grpSpPr>
        <p:sp>
          <p:nvSpPr>
            <p:cNvPr id="8383" name="Google Shape;8383;p55"/>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5"/>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5" name="Google Shape;8385;p55"/>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6" name="Google Shape;8386;p55"/>
          <p:cNvGrpSpPr/>
          <p:nvPr/>
        </p:nvGrpSpPr>
        <p:grpSpPr>
          <a:xfrm>
            <a:off x="6199548" y="2919133"/>
            <a:ext cx="345328" cy="352833"/>
            <a:chOff x="-24353875" y="3147725"/>
            <a:chExt cx="289875" cy="296175"/>
          </a:xfrm>
        </p:grpSpPr>
        <p:sp>
          <p:nvSpPr>
            <p:cNvPr id="8387" name="Google Shape;8387;p55"/>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5"/>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55"/>
          <p:cNvGrpSpPr/>
          <p:nvPr/>
        </p:nvGrpSpPr>
        <p:grpSpPr>
          <a:xfrm>
            <a:off x="6207530" y="3398540"/>
            <a:ext cx="329365" cy="351910"/>
            <a:chOff x="-24344425" y="3519475"/>
            <a:chExt cx="276475" cy="295400"/>
          </a:xfrm>
        </p:grpSpPr>
        <p:sp>
          <p:nvSpPr>
            <p:cNvPr id="8390" name="Google Shape;8390;p55"/>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5"/>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55"/>
          <p:cNvGrpSpPr/>
          <p:nvPr/>
        </p:nvGrpSpPr>
        <p:grpSpPr>
          <a:xfrm>
            <a:off x="6197210" y="3850460"/>
            <a:ext cx="350004" cy="348128"/>
            <a:chOff x="-24353075" y="3891250"/>
            <a:chExt cx="293800" cy="292225"/>
          </a:xfrm>
        </p:grpSpPr>
        <p:sp>
          <p:nvSpPr>
            <p:cNvPr id="8393" name="Google Shape;8393;p55"/>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5"/>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55"/>
          <p:cNvGrpSpPr/>
          <p:nvPr/>
        </p:nvGrpSpPr>
        <p:grpSpPr>
          <a:xfrm>
            <a:off x="7980681" y="3398763"/>
            <a:ext cx="353757" cy="351463"/>
            <a:chOff x="-22845575" y="3504075"/>
            <a:chExt cx="296950" cy="295025"/>
          </a:xfrm>
        </p:grpSpPr>
        <p:sp>
          <p:nvSpPr>
            <p:cNvPr id="8396" name="Google Shape;8396;p55"/>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5"/>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55"/>
          <p:cNvGrpSpPr/>
          <p:nvPr/>
        </p:nvGrpSpPr>
        <p:grpSpPr>
          <a:xfrm>
            <a:off x="5773862" y="1532411"/>
            <a:ext cx="299344" cy="351880"/>
            <a:chOff x="-27691025" y="3175300"/>
            <a:chExt cx="251275" cy="295375"/>
          </a:xfrm>
        </p:grpSpPr>
        <p:sp>
          <p:nvSpPr>
            <p:cNvPr id="8399" name="Google Shape;8399;p55"/>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5"/>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5"/>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5"/>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55"/>
          <p:cNvGrpSpPr/>
          <p:nvPr/>
        </p:nvGrpSpPr>
        <p:grpSpPr>
          <a:xfrm>
            <a:off x="5746179" y="2051087"/>
            <a:ext cx="354710" cy="228015"/>
            <a:chOff x="-27721750" y="3598250"/>
            <a:chExt cx="297750" cy="191400"/>
          </a:xfrm>
        </p:grpSpPr>
        <p:sp>
          <p:nvSpPr>
            <p:cNvPr id="8404" name="Google Shape;8404;p55"/>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5"/>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55"/>
          <p:cNvGrpSpPr/>
          <p:nvPr/>
        </p:nvGrpSpPr>
        <p:grpSpPr>
          <a:xfrm>
            <a:off x="5747579" y="2444633"/>
            <a:ext cx="351910" cy="340980"/>
            <a:chOff x="-27719400" y="3925600"/>
            <a:chExt cx="295400" cy="286225"/>
          </a:xfrm>
        </p:grpSpPr>
        <p:sp>
          <p:nvSpPr>
            <p:cNvPr id="8407" name="Google Shape;8407;p55"/>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5"/>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55"/>
          <p:cNvGrpSpPr/>
          <p:nvPr/>
        </p:nvGrpSpPr>
        <p:grpSpPr>
          <a:xfrm>
            <a:off x="7968851" y="1531473"/>
            <a:ext cx="353757" cy="353757"/>
            <a:chOff x="-25834600" y="3176875"/>
            <a:chExt cx="296950" cy="296950"/>
          </a:xfrm>
        </p:grpSpPr>
        <p:sp>
          <p:nvSpPr>
            <p:cNvPr id="8410" name="Google Shape;8410;p55"/>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5"/>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5"/>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5"/>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5"/>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55"/>
          <p:cNvGrpSpPr/>
          <p:nvPr/>
        </p:nvGrpSpPr>
        <p:grpSpPr>
          <a:xfrm>
            <a:off x="7968851" y="1999474"/>
            <a:ext cx="353757" cy="331241"/>
            <a:chOff x="-25834600" y="3564375"/>
            <a:chExt cx="296950" cy="278050"/>
          </a:xfrm>
        </p:grpSpPr>
        <p:sp>
          <p:nvSpPr>
            <p:cNvPr id="8416" name="Google Shape;8416;p55"/>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5"/>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5"/>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5"/>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5"/>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5"/>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5"/>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5"/>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55"/>
          <p:cNvGrpSpPr/>
          <p:nvPr/>
        </p:nvGrpSpPr>
        <p:grpSpPr>
          <a:xfrm>
            <a:off x="7966974" y="2438826"/>
            <a:ext cx="357509" cy="352595"/>
            <a:chOff x="-25834600" y="3915850"/>
            <a:chExt cx="300100" cy="295975"/>
          </a:xfrm>
        </p:grpSpPr>
        <p:sp>
          <p:nvSpPr>
            <p:cNvPr id="8425" name="Google Shape;8425;p55"/>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5"/>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5"/>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55"/>
          <p:cNvGrpSpPr/>
          <p:nvPr/>
        </p:nvGrpSpPr>
        <p:grpSpPr>
          <a:xfrm>
            <a:off x="6702402" y="2920056"/>
            <a:ext cx="228968" cy="350987"/>
            <a:chOff x="-23930925" y="3149300"/>
            <a:chExt cx="192200" cy="294625"/>
          </a:xfrm>
        </p:grpSpPr>
        <p:sp>
          <p:nvSpPr>
            <p:cNvPr id="8429" name="Google Shape;8429;p55"/>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5"/>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5"/>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5"/>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55"/>
          <p:cNvGrpSpPr/>
          <p:nvPr/>
        </p:nvGrpSpPr>
        <p:grpSpPr>
          <a:xfrm>
            <a:off x="6659232" y="3398540"/>
            <a:ext cx="315307" cy="351910"/>
            <a:chOff x="-23962425" y="3519475"/>
            <a:chExt cx="264675" cy="295400"/>
          </a:xfrm>
        </p:grpSpPr>
        <p:sp>
          <p:nvSpPr>
            <p:cNvPr id="8434" name="Google Shape;8434;p55"/>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5"/>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6" name="Google Shape;8436;p55"/>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7" name="Google Shape;8437;p55"/>
          <p:cNvGrpSpPr/>
          <p:nvPr/>
        </p:nvGrpSpPr>
        <p:grpSpPr>
          <a:xfrm>
            <a:off x="8037908" y="3848584"/>
            <a:ext cx="239302" cy="351880"/>
            <a:chOff x="-22788075" y="3904625"/>
            <a:chExt cx="200875" cy="295375"/>
          </a:xfrm>
        </p:grpSpPr>
        <p:sp>
          <p:nvSpPr>
            <p:cNvPr id="8438" name="Google Shape;8438;p55"/>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5"/>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5"/>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5"/>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55"/>
          <p:cNvGrpSpPr/>
          <p:nvPr/>
        </p:nvGrpSpPr>
        <p:grpSpPr>
          <a:xfrm>
            <a:off x="6193206" y="1531949"/>
            <a:ext cx="354710" cy="352803"/>
            <a:chOff x="-27351575" y="3175300"/>
            <a:chExt cx="297750" cy="296150"/>
          </a:xfrm>
        </p:grpSpPr>
        <p:sp>
          <p:nvSpPr>
            <p:cNvPr id="8443" name="Google Shape;8443;p55"/>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5"/>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5"/>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5"/>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55"/>
          <p:cNvGrpSpPr/>
          <p:nvPr/>
        </p:nvGrpSpPr>
        <p:grpSpPr>
          <a:xfrm>
            <a:off x="6235914" y="1988559"/>
            <a:ext cx="269293" cy="353072"/>
            <a:chOff x="-27313750" y="3545275"/>
            <a:chExt cx="226050" cy="296375"/>
          </a:xfrm>
        </p:grpSpPr>
        <p:sp>
          <p:nvSpPr>
            <p:cNvPr id="8448" name="Google Shape;8448;p55"/>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5"/>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5"/>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55"/>
          <p:cNvGrpSpPr/>
          <p:nvPr/>
        </p:nvGrpSpPr>
        <p:grpSpPr>
          <a:xfrm>
            <a:off x="6193206" y="2436830"/>
            <a:ext cx="354710" cy="356586"/>
            <a:chOff x="-27351575" y="3915650"/>
            <a:chExt cx="297750" cy="299325"/>
          </a:xfrm>
        </p:grpSpPr>
        <p:sp>
          <p:nvSpPr>
            <p:cNvPr id="8452" name="Google Shape;8452;p55"/>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5"/>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55"/>
          <p:cNvGrpSpPr/>
          <p:nvPr/>
        </p:nvGrpSpPr>
        <p:grpSpPr>
          <a:xfrm>
            <a:off x="4880696" y="2919029"/>
            <a:ext cx="319060" cy="353042"/>
            <a:chOff x="-25445525" y="3175900"/>
            <a:chExt cx="267825" cy="296350"/>
          </a:xfrm>
        </p:grpSpPr>
        <p:sp>
          <p:nvSpPr>
            <p:cNvPr id="8455" name="Google Shape;8455;p55"/>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5"/>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5"/>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55"/>
          <p:cNvGrpSpPr/>
          <p:nvPr/>
        </p:nvGrpSpPr>
        <p:grpSpPr>
          <a:xfrm>
            <a:off x="4862410" y="3409352"/>
            <a:ext cx="355633" cy="330288"/>
            <a:chOff x="-25465200" y="3565175"/>
            <a:chExt cx="298525" cy="277250"/>
          </a:xfrm>
        </p:grpSpPr>
        <p:sp>
          <p:nvSpPr>
            <p:cNvPr id="8459" name="Google Shape;8459;p55"/>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5"/>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55"/>
          <p:cNvGrpSpPr/>
          <p:nvPr/>
        </p:nvGrpSpPr>
        <p:grpSpPr>
          <a:xfrm>
            <a:off x="4861948" y="3848882"/>
            <a:ext cx="356556" cy="351285"/>
            <a:chOff x="-25465200" y="3916150"/>
            <a:chExt cx="299300" cy="294875"/>
          </a:xfrm>
        </p:grpSpPr>
        <p:sp>
          <p:nvSpPr>
            <p:cNvPr id="8462" name="Google Shape;8462;p55"/>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5"/>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55"/>
          <p:cNvGrpSpPr/>
          <p:nvPr/>
        </p:nvGrpSpPr>
        <p:grpSpPr>
          <a:xfrm>
            <a:off x="7089388" y="2919148"/>
            <a:ext cx="351880" cy="352803"/>
            <a:chOff x="-23615075" y="3148525"/>
            <a:chExt cx="295375" cy="296150"/>
          </a:xfrm>
        </p:grpSpPr>
        <p:sp>
          <p:nvSpPr>
            <p:cNvPr id="8465" name="Google Shape;8465;p55"/>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5"/>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5"/>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5"/>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9" name="Google Shape;8469;p55"/>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0" name="Google Shape;8470;p55"/>
          <p:cNvGrpSpPr/>
          <p:nvPr/>
        </p:nvGrpSpPr>
        <p:grpSpPr>
          <a:xfrm>
            <a:off x="7088911" y="3858427"/>
            <a:ext cx="352833" cy="332194"/>
            <a:chOff x="-23615075" y="3906200"/>
            <a:chExt cx="296175" cy="278850"/>
          </a:xfrm>
        </p:grpSpPr>
        <p:sp>
          <p:nvSpPr>
            <p:cNvPr id="8471" name="Google Shape;8471;p55"/>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5"/>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5"/>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4" name="Google Shape;8474;p55"/>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5" name="Google Shape;8475;p55"/>
          <p:cNvGrpSpPr/>
          <p:nvPr/>
        </p:nvGrpSpPr>
        <p:grpSpPr>
          <a:xfrm>
            <a:off x="6637880" y="1532068"/>
            <a:ext cx="353757" cy="352565"/>
            <a:chOff x="-26980600" y="3175500"/>
            <a:chExt cx="296950" cy="295950"/>
          </a:xfrm>
        </p:grpSpPr>
        <p:sp>
          <p:nvSpPr>
            <p:cNvPr id="8476" name="Google Shape;8476;p55"/>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5"/>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5"/>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9" name="Google Shape;8479;p55"/>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55"/>
          <p:cNvGrpSpPr/>
          <p:nvPr/>
        </p:nvGrpSpPr>
        <p:grpSpPr>
          <a:xfrm>
            <a:off x="6638357" y="2470604"/>
            <a:ext cx="352803" cy="289039"/>
            <a:chOff x="-26981375" y="3951875"/>
            <a:chExt cx="296150" cy="242625"/>
          </a:xfrm>
        </p:grpSpPr>
        <p:sp>
          <p:nvSpPr>
            <p:cNvPr id="8481" name="Google Shape;8481;p55"/>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5"/>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5"/>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5"/>
          <p:cNvGrpSpPr/>
          <p:nvPr/>
        </p:nvGrpSpPr>
        <p:grpSpPr>
          <a:xfrm>
            <a:off x="5303399" y="2918195"/>
            <a:ext cx="351910" cy="354710"/>
            <a:chOff x="-25094250" y="3176075"/>
            <a:chExt cx="295400" cy="297750"/>
          </a:xfrm>
        </p:grpSpPr>
        <p:sp>
          <p:nvSpPr>
            <p:cNvPr id="8485" name="Google Shape;8485;p55"/>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5"/>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5"/>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5"/>
          <p:cNvGrpSpPr/>
          <p:nvPr/>
        </p:nvGrpSpPr>
        <p:grpSpPr>
          <a:xfrm>
            <a:off x="5303399" y="3398556"/>
            <a:ext cx="351910" cy="351880"/>
            <a:chOff x="-25094250" y="3547050"/>
            <a:chExt cx="295400" cy="295375"/>
          </a:xfrm>
        </p:grpSpPr>
        <p:sp>
          <p:nvSpPr>
            <p:cNvPr id="8489" name="Google Shape;8489;p55"/>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5"/>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5"/>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5"/>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5"/>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4" name="Google Shape;8494;p55"/>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5" name="Google Shape;8495;p55"/>
          <p:cNvGrpSpPr/>
          <p:nvPr/>
        </p:nvGrpSpPr>
        <p:grpSpPr>
          <a:xfrm>
            <a:off x="7535476" y="2919148"/>
            <a:ext cx="352803" cy="352803"/>
            <a:chOff x="-23245675" y="3148525"/>
            <a:chExt cx="296150" cy="296150"/>
          </a:xfrm>
        </p:grpSpPr>
        <p:sp>
          <p:nvSpPr>
            <p:cNvPr id="8496" name="Google Shape;8496;p55"/>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5"/>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5"/>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9" name="Google Shape;8499;p55"/>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0" name="Google Shape;8500;p55"/>
          <p:cNvGrpSpPr/>
          <p:nvPr/>
        </p:nvGrpSpPr>
        <p:grpSpPr>
          <a:xfrm>
            <a:off x="7535938" y="3848122"/>
            <a:ext cx="351880" cy="352803"/>
            <a:chOff x="-23244900" y="3888100"/>
            <a:chExt cx="295375" cy="296150"/>
          </a:xfrm>
        </p:grpSpPr>
        <p:sp>
          <p:nvSpPr>
            <p:cNvPr id="8501" name="Google Shape;8501;p55"/>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5"/>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5"/>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5"/>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5"/>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5"/>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5"/>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5"/>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5"/>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5"/>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5"/>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2" name="Google Shape;8512;p55"/>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16"/>
        <p:cNvGrpSpPr/>
        <p:nvPr/>
      </p:nvGrpSpPr>
      <p:grpSpPr>
        <a:xfrm>
          <a:off x="0" y="0"/>
          <a:ext cx="0" cy="0"/>
          <a:chOff x="0" y="0"/>
          <a:chExt cx="0" cy="0"/>
        </a:xfrm>
      </p:grpSpPr>
      <p:sp>
        <p:nvSpPr>
          <p:cNvPr id="8517" name="Google Shape;8517;p56"/>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518" name="Google Shape;8518;p56"/>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8519" name="Google Shape;8519;p56"/>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0" name="Google Shape;8520;p56"/>
          <p:cNvGrpSpPr/>
          <p:nvPr/>
        </p:nvGrpSpPr>
        <p:grpSpPr>
          <a:xfrm>
            <a:off x="850004" y="1975418"/>
            <a:ext cx="367261" cy="367261"/>
            <a:chOff x="-65145700" y="3727425"/>
            <a:chExt cx="317425" cy="317425"/>
          </a:xfrm>
        </p:grpSpPr>
        <p:sp>
          <p:nvSpPr>
            <p:cNvPr id="8521" name="Google Shape;8521;p5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56"/>
          <p:cNvGrpSpPr/>
          <p:nvPr/>
        </p:nvGrpSpPr>
        <p:grpSpPr>
          <a:xfrm>
            <a:off x="853201" y="2404333"/>
            <a:ext cx="360868" cy="367261"/>
            <a:chOff x="-65144125" y="4094450"/>
            <a:chExt cx="311900" cy="317425"/>
          </a:xfrm>
        </p:grpSpPr>
        <p:sp>
          <p:nvSpPr>
            <p:cNvPr id="8524" name="Google Shape;8524;p5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7" name="Google Shape;8527;p56"/>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8" name="Google Shape;8528;p56"/>
          <p:cNvGrpSpPr/>
          <p:nvPr/>
        </p:nvGrpSpPr>
        <p:grpSpPr>
          <a:xfrm>
            <a:off x="3056770" y="1975028"/>
            <a:ext cx="370645" cy="368042"/>
            <a:chOff x="-63250675" y="3744075"/>
            <a:chExt cx="320350" cy="318100"/>
          </a:xfrm>
        </p:grpSpPr>
        <p:sp>
          <p:nvSpPr>
            <p:cNvPr id="8529" name="Google Shape;8529;p5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56"/>
          <p:cNvGrpSpPr/>
          <p:nvPr/>
        </p:nvGrpSpPr>
        <p:grpSpPr>
          <a:xfrm>
            <a:off x="3058462" y="2404333"/>
            <a:ext cx="367261" cy="367261"/>
            <a:chOff x="-63250675" y="4110200"/>
            <a:chExt cx="317425" cy="317425"/>
          </a:xfrm>
        </p:grpSpPr>
        <p:sp>
          <p:nvSpPr>
            <p:cNvPr id="8533" name="Google Shape;8533;p5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56"/>
          <p:cNvGrpSpPr/>
          <p:nvPr/>
        </p:nvGrpSpPr>
        <p:grpSpPr>
          <a:xfrm>
            <a:off x="1737509" y="2901428"/>
            <a:ext cx="359075" cy="358844"/>
            <a:chOff x="-61351725" y="3372400"/>
            <a:chExt cx="310350" cy="310150"/>
          </a:xfrm>
        </p:grpSpPr>
        <p:sp>
          <p:nvSpPr>
            <p:cNvPr id="8543" name="Google Shape;8543;p5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56"/>
          <p:cNvGrpSpPr/>
          <p:nvPr/>
        </p:nvGrpSpPr>
        <p:grpSpPr>
          <a:xfrm>
            <a:off x="1733864" y="3364484"/>
            <a:ext cx="366364" cy="333534"/>
            <a:chOff x="-61354875" y="3751050"/>
            <a:chExt cx="316650" cy="288275"/>
          </a:xfrm>
        </p:grpSpPr>
        <p:sp>
          <p:nvSpPr>
            <p:cNvPr id="8547" name="Google Shape;8547;p5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56"/>
          <p:cNvGrpSpPr/>
          <p:nvPr/>
        </p:nvGrpSpPr>
        <p:grpSpPr>
          <a:xfrm>
            <a:off x="1733864" y="3806124"/>
            <a:ext cx="366364" cy="367290"/>
            <a:chOff x="-61354875" y="4101525"/>
            <a:chExt cx="316650" cy="317450"/>
          </a:xfrm>
        </p:grpSpPr>
        <p:sp>
          <p:nvSpPr>
            <p:cNvPr id="8551" name="Google Shape;8551;p5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56"/>
          <p:cNvGrpSpPr/>
          <p:nvPr/>
        </p:nvGrpSpPr>
        <p:grpSpPr>
          <a:xfrm>
            <a:off x="3950299" y="2898000"/>
            <a:ext cx="368157" cy="365699"/>
            <a:chOff x="-59470075" y="3308975"/>
            <a:chExt cx="318200" cy="316075"/>
          </a:xfrm>
        </p:grpSpPr>
        <p:sp>
          <p:nvSpPr>
            <p:cNvPr id="8554" name="Google Shape;8554;p5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56"/>
          <p:cNvGrpSpPr/>
          <p:nvPr/>
        </p:nvGrpSpPr>
        <p:grpSpPr>
          <a:xfrm>
            <a:off x="1295729" y="1533705"/>
            <a:ext cx="367261" cy="364686"/>
            <a:chOff x="-64781025" y="3361050"/>
            <a:chExt cx="317425" cy="315200"/>
          </a:xfrm>
        </p:grpSpPr>
        <p:sp>
          <p:nvSpPr>
            <p:cNvPr id="8564" name="Google Shape;8564;p5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8" name="Google Shape;8568;p56"/>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6"/>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6"/>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1" name="Google Shape;8571;p56"/>
          <p:cNvGrpSpPr/>
          <p:nvPr/>
        </p:nvGrpSpPr>
        <p:grpSpPr>
          <a:xfrm>
            <a:off x="3500129" y="1975144"/>
            <a:ext cx="382765" cy="367810"/>
            <a:chOff x="-62890750" y="3747425"/>
            <a:chExt cx="330825" cy="317900"/>
          </a:xfrm>
        </p:grpSpPr>
        <p:sp>
          <p:nvSpPr>
            <p:cNvPr id="8572" name="Google Shape;8572;p5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56"/>
          <p:cNvGrpSpPr/>
          <p:nvPr/>
        </p:nvGrpSpPr>
        <p:grpSpPr>
          <a:xfrm>
            <a:off x="3507881" y="2404781"/>
            <a:ext cx="367261" cy="366364"/>
            <a:chOff x="-62884425" y="4111775"/>
            <a:chExt cx="317425" cy="316650"/>
          </a:xfrm>
        </p:grpSpPr>
        <p:sp>
          <p:nvSpPr>
            <p:cNvPr id="8587" name="Google Shape;8587;p5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56"/>
          <p:cNvGrpSpPr/>
          <p:nvPr/>
        </p:nvGrpSpPr>
        <p:grpSpPr>
          <a:xfrm>
            <a:off x="2180515" y="2900850"/>
            <a:ext cx="365438" cy="360001"/>
            <a:chOff x="-60991775" y="3376900"/>
            <a:chExt cx="315850" cy="311150"/>
          </a:xfrm>
        </p:grpSpPr>
        <p:sp>
          <p:nvSpPr>
            <p:cNvPr id="8590" name="Google Shape;8590;p5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56"/>
          <p:cNvGrpSpPr/>
          <p:nvPr/>
        </p:nvGrpSpPr>
        <p:grpSpPr>
          <a:xfrm>
            <a:off x="2180052" y="3351714"/>
            <a:ext cx="366364" cy="359075"/>
            <a:chOff x="-60988625" y="3740800"/>
            <a:chExt cx="316650" cy="310350"/>
          </a:xfrm>
        </p:grpSpPr>
        <p:sp>
          <p:nvSpPr>
            <p:cNvPr id="8594" name="Google Shape;8594;p5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56"/>
          <p:cNvGrpSpPr/>
          <p:nvPr/>
        </p:nvGrpSpPr>
        <p:grpSpPr>
          <a:xfrm>
            <a:off x="2180052" y="3807165"/>
            <a:ext cx="366364" cy="365207"/>
            <a:chOff x="-60987850" y="4100950"/>
            <a:chExt cx="316650" cy="315650"/>
          </a:xfrm>
        </p:grpSpPr>
        <p:sp>
          <p:nvSpPr>
            <p:cNvPr id="8598" name="Google Shape;8598;p5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6"/>
          <p:cNvGrpSpPr/>
          <p:nvPr/>
        </p:nvGrpSpPr>
        <p:grpSpPr>
          <a:xfrm>
            <a:off x="3949836" y="3352625"/>
            <a:ext cx="369083" cy="357253"/>
            <a:chOff x="-59447250" y="3706150"/>
            <a:chExt cx="319000" cy="308775"/>
          </a:xfrm>
        </p:grpSpPr>
        <p:sp>
          <p:nvSpPr>
            <p:cNvPr id="8604" name="Google Shape;8604;p5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56"/>
          <p:cNvGrpSpPr/>
          <p:nvPr/>
        </p:nvGrpSpPr>
        <p:grpSpPr>
          <a:xfrm>
            <a:off x="1738564" y="1533936"/>
            <a:ext cx="368186" cy="364224"/>
            <a:chOff x="-64406125" y="3362225"/>
            <a:chExt cx="318225" cy="314800"/>
          </a:xfrm>
        </p:grpSpPr>
        <p:sp>
          <p:nvSpPr>
            <p:cNvPr id="8609" name="Google Shape;8609;p5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56"/>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2" name="Google Shape;8612;p56"/>
          <p:cNvGrpSpPr/>
          <p:nvPr/>
        </p:nvGrpSpPr>
        <p:grpSpPr>
          <a:xfrm>
            <a:off x="1739027" y="2404781"/>
            <a:ext cx="367261" cy="366364"/>
            <a:chOff x="-64410850" y="4094450"/>
            <a:chExt cx="317425" cy="316650"/>
          </a:xfrm>
        </p:grpSpPr>
        <p:sp>
          <p:nvSpPr>
            <p:cNvPr id="8613" name="Google Shape;8613;p5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6" name="Google Shape;8616;p56"/>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7" name="Google Shape;8617;p56"/>
          <p:cNvGrpSpPr/>
          <p:nvPr/>
        </p:nvGrpSpPr>
        <p:grpSpPr>
          <a:xfrm>
            <a:off x="3960575" y="1974854"/>
            <a:ext cx="365467" cy="368389"/>
            <a:chOff x="-62516625" y="3743175"/>
            <a:chExt cx="315875" cy="318400"/>
          </a:xfrm>
        </p:grpSpPr>
        <p:sp>
          <p:nvSpPr>
            <p:cNvPr id="8618" name="Google Shape;8618;p5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56"/>
          <p:cNvGrpSpPr/>
          <p:nvPr/>
        </p:nvGrpSpPr>
        <p:grpSpPr>
          <a:xfrm>
            <a:off x="3967415" y="2424826"/>
            <a:ext cx="351786" cy="326274"/>
            <a:chOff x="-62511900" y="4129100"/>
            <a:chExt cx="304050" cy="282000"/>
          </a:xfrm>
        </p:grpSpPr>
        <p:sp>
          <p:nvSpPr>
            <p:cNvPr id="8621" name="Google Shape;8621;p5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56"/>
          <p:cNvGrpSpPr/>
          <p:nvPr/>
        </p:nvGrpSpPr>
        <p:grpSpPr>
          <a:xfrm>
            <a:off x="2645537" y="2897220"/>
            <a:ext cx="310770" cy="367261"/>
            <a:chOff x="-60597975" y="3367475"/>
            <a:chExt cx="268600" cy="317425"/>
          </a:xfrm>
        </p:grpSpPr>
        <p:sp>
          <p:nvSpPr>
            <p:cNvPr id="8627" name="Google Shape;8627;p5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2" name="Google Shape;8632;p56"/>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3" name="Google Shape;8633;p56"/>
          <p:cNvGrpSpPr/>
          <p:nvPr/>
        </p:nvGrpSpPr>
        <p:grpSpPr>
          <a:xfrm>
            <a:off x="2617740" y="3858536"/>
            <a:ext cx="366364" cy="262465"/>
            <a:chOff x="-60621600" y="4145650"/>
            <a:chExt cx="316650" cy="226850"/>
          </a:xfrm>
        </p:grpSpPr>
        <p:sp>
          <p:nvSpPr>
            <p:cNvPr id="8634" name="Google Shape;8634;p5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56"/>
          <p:cNvGrpSpPr/>
          <p:nvPr/>
        </p:nvGrpSpPr>
        <p:grpSpPr>
          <a:xfrm>
            <a:off x="3954392" y="3807035"/>
            <a:ext cx="359972" cy="365467"/>
            <a:chOff x="-59400775" y="4084200"/>
            <a:chExt cx="311125" cy="315875"/>
          </a:xfrm>
        </p:grpSpPr>
        <p:sp>
          <p:nvSpPr>
            <p:cNvPr id="8638" name="Google Shape;8638;p5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56"/>
          <p:cNvGrpSpPr/>
          <p:nvPr/>
        </p:nvGrpSpPr>
        <p:grpSpPr>
          <a:xfrm>
            <a:off x="2178486" y="1532866"/>
            <a:ext cx="365438" cy="366364"/>
            <a:chOff x="-64044600" y="3360375"/>
            <a:chExt cx="315850" cy="316650"/>
          </a:xfrm>
        </p:grpSpPr>
        <p:sp>
          <p:nvSpPr>
            <p:cNvPr id="8645" name="Google Shape;8645;p5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56"/>
          <p:cNvGrpSpPr/>
          <p:nvPr/>
        </p:nvGrpSpPr>
        <p:grpSpPr>
          <a:xfrm>
            <a:off x="2204909" y="1975418"/>
            <a:ext cx="312592" cy="367261"/>
            <a:chOff x="-64022550" y="3727425"/>
            <a:chExt cx="270175" cy="317425"/>
          </a:xfrm>
        </p:grpSpPr>
        <p:sp>
          <p:nvSpPr>
            <p:cNvPr id="8649" name="Google Shape;8649;p5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56"/>
          <p:cNvGrpSpPr/>
          <p:nvPr/>
        </p:nvGrpSpPr>
        <p:grpSpPr>
          <a:xfrm>
            <a:off x="2229047" y="2404318"/>
            <a:ext cx="264317" cy="367290"/>
            <a:chOff x="-64001300" y="4093650"/>
            <a:chExt cx="228450" cy="317450"/>
          </a:xfrm>
        </p:grpSpPr>
        <p:sp>
          <p:nvSpPr>
            <p:cNvPr id="8653" name="Google Shape;8653;p5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56"/>
          <p:cNvGrpSpPr/>
          <p:nvPr/>
        </p:nvGrpSpPr>
        <p:grpSpPr>
          <a:xfrm>
            <a:off x="848051" y="2897610"/>
            <a:ext cx="359972" cy="366480"/>
            <a:chOff x="-62148800" y="3377700"/>
            <a:chExt cx="311125" cy="316750"/>
          </a:xfrm>
        </p:grpSpPr>
        <p:sp>
          <p:nvSpPr>
            <p:cNvPr id="8658" name="Google Shape;8658;p5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56"/>
          <p:cNvGrpSpPr/>
          <p:nvPr/>
        </p:nvGrpSpPr>
        <p:grpSpPr>
          <a:xfrm>
            <a:off x="843958" y="3347607"/>
            <a:ext cx="368157" cy="367290"/>
            <a:chOff x="-62154300" y="3743950"/>
            <a:chExt cx="318200" cy="317450"/>
          </a:xfrm>
        </p:grpSpPr>
        <p:sp>
          <p:nvSpPr>
            <p:cNvPr id="8661" name="Google Shape;8661;p5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56"/>
          <p:cNvGrpSpPr/>
          <p:nvPr/>
        </p:nvGrpSpPr>
        <p:grpSpPr>
          <a:xfrm>
            <a:off x="843944" y="3806587"/>
            <a:ext cx="368186" cy="366364"/>
            <a:chOff x="-62151950" y="4111775"/>
            <a:chExt cx="318225" cy="316650"/>
          </a:xfrm>
        </p:grpSpPr>
        <p:sp>
          <p:nvSpPr>
            <p:cNvPr id="8664" name="Google Shape;8664;p5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56"/>
          <p:cNvGrpSpPr/>
          <p:nvPr/>
        </p:nvGrpSpPr>
        <p:grpSpPr>
          <a:xfrm>
            <a:off x="3062568" y="2897133"/>
            <a:ext cx="368157" cy="367434"/>
            <a:chOff x="-60254550" y="3367325"/>
            <a:chExt cx="318200" cy="317575"/>
          </a:xfrm>
        </p:grpSpPr>
        <p:sp>
          <p:nvSpPr>
            <p:cNvPr id="8669" name="Google Shape;8669;p5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56"/>
          <p:cNvGrpSpPr/>
          <p:nvPr/>
        </p:nvGrpSpPr>
        <p:grpSpPr>
          <a:xfrm>
            <a:off x="3063465" y="3348127"/>
            <a:ext cx="366364" cy="366248"/>
            <a:chOff x="-60255350" y="3733825"/>
            <a:chExt cx="316650" cy="316550"/>
          </a:xfrm>
        </p:grpSpPr>
        <p:sp>
          <p:nvSpPr>
            <p:cNvPr id="8674" name="Google Shape;8674;p5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56"/>
          <p:cNvGrpSpPr/>
          <p:nvPr/>
        </p:nvGrpSpPr>
        <p:grpSpPr>
          <a:xfrm>
            <a:off x="3091262" y="3807035"/>
            <a:ext cx="310770" cy="365467"/>
            <a:chOff x="-60232500" y="4101525"/>
            <a:chExt cx="268600" cy="315875"/>
          </a:xfrm>
        </p:grpSpPr>
        <p:sp>
          <p:nvSpPr>
            <p:cNvPr id="8682" name="Google Shape;8682;p5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4" name="Google Shape;8684;p56"/>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56"/>
          <p:cNvGrpSpPr/>
          <p:nvPr/>
        </p:nvGrpSpPr>
        <p:grpSpPr>
          <a:xfrm>
            <a:off x="2624262" y="1532866"/>
            <a:ext cx="368186" cy="366364"/>
            <a:chOff x="-63679950" y="3360375"/>
            <a:chExt cx="318225" cy="316650"/>
          </a:xfrm>
        </p:grpSpPr>
        <p:sp>
          <p:nvSpPr>
            <p:cNvPr id="8686" name="Google Shape;8686;p5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0" name="Google Shape;8690;p56"/>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1" name="Google Shape;8691;p56"/>
          <p:cNvGrpSpPr/>
          <p:nvPr/>
        </p:nvGrpSpPr>
        <p:grpSpPr>
          <a:xfrm>
            <a:off x="2622889" y="2404203"/>
            <a:ext cx="370934" cy="367521"/>
            <a:chOff x="-63679950" y="4093450"/>
            <a:chExt cx="320600" cy="317650"/>
          </a:xfrm>
        </p:grpSpPr>
        <p:sp>
          <p:nvSpPr>
            <p:cNvPr id="8692" name="Google Shape;8692;p5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56"/>
          <p:cNvGrpSpPr/>
          <p:nvPr/>
        </p:nvGrpSpPr>
        <p:grpSpPr>
          <a:xfrm>
            <a:off x="1283006" y="2897205"/>
            <a:ext cx="366364" cy="367290"/>
            <a:chOff x="-61784125" y="3377700"/>
            <a:chExt cx="316650" cy="317450"/>
          </a:xfrm>
        </p:grpSpPr>
        <p:sp>
          <p:nvSpPr>
            <p:cNvPr id="8696" name="Google Shape;8696;p5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56"/>
          <p:cNvGrpSpPr/>
          <p:nvPr/>
        </p:nvGrpSpPr>
        <p:grpSpPr>
          <a:xfrm>
            <a:off x="1283006" y="3347607"/>
            <a:ext cx="366364" cy="367290"/>
            <a:chOff x="-61783350" y="3743950"/>
            <a:chExt cx="316650" cy="317450"/>
          </a:xfrm>
        </p:grpSpPr>
        <p:sp>
          <p:nvSpPr>
            <p:cNvPr id="8704" name="Google Shape;8704;p5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6" name="Google Shape;8706;p56"/>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6"/>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6"/>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9" name="Google Shape;8709;p56"/>
          <p:cNvGrpSpPr/>
          <p:nvPr/>
        </p:nvGrpSpPr>
        <p:grpSpPr>
          <a:xfrm>
            <a:off x="3504430" y="3807440"/>
            <a:ext cx="369112" cy="364657"/>
            <a:chOff x="-59869425" y="4102225"/>
            <a:chExt cx="319025" cy="315175"/>
          </a:xfrm>
        </p:grpSpPr>
        <p:sp>
          <p:nvSpPr>
            <p:cNvPr id="8710" name="Google Shape;8710;p5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56"/>
          <p:cNvGrpSpPr/>
          <p:nvPr/>
        </p:nvGrpSpPr>
        <p:grpSpPr>
          <a:xfrm>
            <a:off x="2623233" y="4276262"/>
            <a:ext cx="366364" cy="365467"/>
            <a:chOff x="-59029025" y="3711650"/>
            <a:chExt cx="316650" cy="315875"/>
          </a:xfrm>
        </p:grpSpPr>
        <p:sp>
          <p:nvSpPr>
            <p:cNvPr id="8715" name="Google Shape;8715;p5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56"/>
          <p:cNvGrpSpPr/>
          <p:nvPr/>
        </p:nvGrpSpPr>
        <p:grpSpPr>
          <a:xfrm>
            <a:off x="4859311" y="1532317"/>
            <a:ext cx="351940" cy="348188"/>
            <a:chOff x="581525" y="3254850"/>
            <a:chExt cx="297750" cy="294575"/>
          </a:xfrm>
        </p:grpSpPr>
        <p:sp>
          <p:nvSpPr>
            <p:cNvPr id="8723" name="Google Shape;8723;p56"/>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6"/>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6"/>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56"/>
          <p:cNvGrpSpPr/>
          <p:nvPr/>
        </p:nvGrpSpPr>
        <p:grpSpPr>
          <a:xfrm>
            <a:off x="4858380" y="1971253"/>
            <a:ext cx="353802" cy="351497"/>
            <a:chOff x="580725" y="3617925"/>
            <a:chExt cx="299325" cy="297375"/>
          </a:xfrm>
        </p:grpSpPr>
        <p:sp>
          <p:nvSpPr>
            <p:cNvPr id="8727" name="Google Shape;8727;p5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56"/>
          <p:cNvGrpSpPr/>
          <p:nvPr/>
        </p:nvGrpSpPr>
        <p:grpSpPr>
          <a:xfrm>
            <a:off x="4860242" y="2418443"/>
            <a:ext cx="350079" cy="350079"/>
            <a:chOff x="583100" y="3982600"/>
            <a:chExt cx="296175" cy="296175"/>
          </a:xfrm>
        </p:grpSpPr>
        <p:sp>
          <p:nvSpPr>
            <p:cNvPr id="8733" name="Google Shape;8733;p56"/>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6"/>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6"/>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6"/>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6"/>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6"/>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6"/>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56"/>
          <p:cNvGrpSpPr/>
          <p:nvPr/>
        </p:nvGrpSpPr>
        <p:grpSpPr>
          <a:xfrm>
            <a:off x="7092856" y="1532067"/>
            <a:ext cx="307231" cy="348690"/>
            <a:chOff x="2423775" y="3226875"/>
            <a:chExt cx="259925" cy="295000"/>
          </a:xfrm>
        </p:grpSpPr>
        <p:sp>
          <p:nvSpPr>
            <p:cNvPr id="8741" name="Google Shape;8741;p56"/>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6"/>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6"/>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56"/>
          <p:cNvGrpSpPr/>
          <p:nvPr/>
        </p:nvGrpSpPr>
        <p:grpSpPr>
          <a:xfrm>
            <a:off x="7070043" y="1973352"/>
            <a:ext cx="352857" cy="347301"/>
            <a:chOff x="2404875" y="3592725"/>
            <a:chExt cx="298525" cy="293825"/>
          </a:xfrm>
        </p:grpSpPr>
        <p:sp>
          <p:nvSpPr>
            <p:cNvPr id="8745" name="Google Shape;8745;p56"/>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6"/>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6"/>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56"/>
          <p:cNvGrpSpPr/>
          <p:nvPr/>
        </p:nvGrpSpPr>
        <p:grpSpPr>
          <a:xfrm>
            <a:off x="7070974" y="2418917"/>
            <a:ext cx="350995" cy="349133"/>
            <a:chOff x="2404875" y="3955825"/>
            <a:chExt cx="296950" cy="295375"/>
          </a:xfrm>
        </p:grpSpPr>
        <p:sp>
          <p:nvSpPr>
            <p:cNvPr id="8749" name="Google Shape;8749;p56"/>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6"/>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6"/>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6"/>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56"/>
          <p:cNvGrpSpPr/>
          <p:nvPr/>
        </p:nvGrpSpPr>
        <p:grpSpPr>
          <a:xfrm>
            <a:off x="5764954" y="2883111"/>
            <a:ext cx="349163" cy="350079"/>
            <a:chOff x="4263650" y="3235150"/>
            <a:chExt cx="295400" cy="296175"/>
          </a:xfrm>
        </p:grpSpPr>
        <p:sp>
          <p:nvSpPr>
            <p:cNvPr id="8754" name="Google Shape;8754;p56"/>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6"/>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6"/>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6"/>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6"/>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56"/>
          <p:cNvGrpSpPr/>
          <p:nvPr/>
        </p:nvGrpSpPr>
        <p:grpSpPr>
          <a:xfrm>
            <a:off x="5762634" y="3342272"/>
            <a:ext cx="353802" cy="327739"/>
            <a:chOff x="4266025" y="3609275"/>
            <a:chExt cx="299325" cy="277275"/>
          </a:xfrm>
        </p:grpSpPr>
        <p:sp>
          <p:nvSpPr>
            <p:cNvPr id="8760" name="Google Shape;8760;p56"/>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6"/>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56"/>
          <p:cNvGrpSpPr/>
          <p:nvPr/>
        </p:nvGrpSpPr>
        <p:grpSpPr>
          <a:xfrm>
            <a:off x="5763092" y="3807659"/>
            <a:ext cx="352886" cy="349133"/>
            <a:chOff x="4263650" y="3963700"/>
            <a:chExt cx="298550" cy="295375"/>
          </a:xfrm>
        </p:grpSpPr>
        <p:sp>
          <p:nvSpPr>
            <p:cNvPr id="8763" name="Google Shape;8763;p56"/>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6"/>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6"/>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6"/>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6"/>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6"/>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6"/>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56"/>
          <p:cNvGrpSpPr/>
          <p:nvPr/>
        </p:nvGrpSpPr>
        <p:grpSpPr>
          <a:xfrm>
            <a:off x="8041429" y="2883111"/>
            <a:ext cx="226264" cy="350079"/>
            <a:chOff x="6164975" y="3211525"/>
            <a:chExt cx="191425" cy="296175"/>
          </a:xfrm>
        </p:grpSpPr>
        <p:sp>
          <p:nvSpPr>
            <p:cNvPr id="8771" name="Google Shape;8771;p56"/>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6"/>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6"/>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6"/>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6"/>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6"/>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6"/>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56"/>
          <p:cNvGrpSpPr/>
          <p:nvPr/>
        </p:nvGrpSpPr>
        <p:grpSpPr>
          <a:xfrm>
            <a:off x="5303466" y="1531387"/>
            <a:ext cx="352886" cy="350049"/>
            <a:chOff x="946175" y="3253275"/>
            <a:chExt cx="298550" cy="296150"/>
          </a:xfrm>
        </p:grpSpPr>
        <p:sp>
          <p:nvSpPr>
            <p:cNvPr id="8779" name="Google Shape;8779;p56"/>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6"/>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6"/>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6"/>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6"/>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56"/>
          <p:cNvGrpSpPr/>
          <p:nvPr/>
        </p:nvGrpSpPr>
        <p:grpSpPr>
          <a:xfrm>
            <a:off x="5304397" y="1973351"/>
            <a:ext cx="351024" cy="347301"/>
            <a:chOff x="946175" y="3619500"/>
            <a:chExt cx="296975" cy="293825"/>
          </a:xfrm>
        </p:grpSpPr>
        <p:sp>
          <p:nvSpPr>
            <p:cNvPr id="8785" name="Google Shape;8785;p5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56"/>
          <p:cNvGrpSpPr/>
          <p:nvPr/>
        </p:nvGrpSpPr>
        <p:grpSpPr>
          <a:xfrm>
            <a:off x="5303939" y="2417985"/>
            <a:ext cx="351940" cy="350995"/>
            <a:chOff x="944600" y="3981825"/>
            <a:chExt cx="297750" cy="296950"/>
          </a:xfrm>
        </p:grpSpPr>
        <p:sp>
          <p:nvSpPr>
            <p:cNvPr id="8792" name="Google Shape;8792;p56"/>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6"/>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6"/>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6"/>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56"/>
          <p:cNvGrpSpPr/>
          <p:nvPr/>
        </p:nvGrpSpPr>
        <p:grpSpPr>
          <a:xfrm>
            <a:off x="7520875" y="1531845"/>
            <a:ext cx="350079" cy="349133"/>
            <a:chOff x="2768750" y="3227275"/>
            <a:chExt cx="296175" cy="295375"/>
          </a:xfrm>
        </p:grpSpPr>
        <p:sp>
          <p:nvSpPr>
            <p:cNvPr id="8797" name="Google Shape;8797;p56"/>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6"/>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6"/>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6"/>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6"/>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6"/>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6"/>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6"/>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6"/>
          <p:cNvGrpSpPr/>
          <p:nvPr/>
        </p:nvGrpSpPr>
        <p:grpSpPr>
          <a:xfrm>
            <a:off x="7541826" y="1972717"/>
            <a:ext cx="308177" cy="348572"/>
            <a:chOff x="2786075" y="3591800"/>
            <a:chExt cx="260725" cy="294900"/>
          </a:xfrm>
        </p:grpSpPr>
        <p:sp>
          <p:nvSpPr>
            <p:cNvPr id="8806" name="Google Shape;8806;p56"/>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6"/>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6"/>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6"/>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6"/>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56"/>
          <p:cNvGrpSpPr/>
          <p:nvPr/>
        </p:nvGrpSpPr>
        <p:grpSpPr>
          <a:xfrm>
            <a:off x="7582324" y="2418444"/>
            <a:ext cx="227180" cy="350079"/>
            <a:chOff x="2819150" y="3955025"/>
            <a:chExt cx="192200" cy="296175"/>
          </a:xfrm>
        </p:grpSpPr>
        <p:sp>
          <p:nvSpPr>
            <p:cNvPr id="8812" name="Google Shape;8812;p56"/>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6"/>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6"/>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6"/>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56"/>
          <p:cNvGrpSpPr/>
          <p:nvPr/>
        </p:nvGrpSpPr>
        <p:grpSpPr>
          <a:xfrm>
            <a:off x="6206097" y="2884042"/>
            <a:ext cx="349133" cy="348217"/>
            <a:chOff x="4629125" y="3235150"/>
            <a:chExt cx="295375" cy="294600"/>
          </a:xfrm>
        </p:grpSpPr>
        <p:sp>
          <p:nvSpPr>
            <p:cNvPr id="8817" name="Google Shape;8817;p56"/>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6"/>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6"/>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6"/>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6"/>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56"/>
          <p:cNvGrpSpPr/>
          <p:nvPr/>
        </p:nvGrpSpPr>
        <p:grpSpPr>
          <a:xfrm>
            <a:off x="6206082" y="3331575"/>
            <a:ext cx="349163" cy="349133"/>
            <a:chOff x="4628325" y="3599825"/>
            <a:chExt cx="295400" cy="295375"/>
          </a:xfrm>
        </p:grpSpPr>
        <p:sp>
          <p:nvSpPr>
            <p:cNvPr id="8823" name="Google Shape;8823;p56"/>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6"/>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6"/>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6"/>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6"/>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6"/>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6"/>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6"/>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6"/>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6"/>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6"/>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6"/>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56"/>
          <p:cNvGrpSpPr/>
          <p:nvPr/>
        </p:nvGrpSpPr>
        <p:grpSpPr>
          <a:xfrm>
            <a:off x="6227033" y="3807186"/>
            <a:ext cx="307261" cy="350079"/>
            <a:chOff x="4645650" y="3962900"/>
            <a:chExt cx="259950" cy="296175"/>
          </a:xfrm>
        </p:grpSpPr>
        <p:sp>
          <p:nvSpPr>
            <p:cNvPr id="8836" name="Google Shape;8836;p56"/>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6"/>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6"/>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6"/>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6"/>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6"/>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56"/>
          <p:cNvGrpSpPr/>
          <p:nvPr/>
        </p:nvGrpSpPr>
        <p:grpSpPr>
          <a:xfrm>
            <a:off x="7979994" y="3332048"/>
            <a:ext cx="349133" cy="348188"/>
            <a:chOff x="6143725" y="3582500"/>
            <a:chExt cx="295375" cy="294575"/>
          </a:xfrm>
        </p:grpSpPr>
        <p:sp>
          <p:nvSpPr>
            <p:cNvPr id="8843" name="Google Shape;8843;p56"/>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6"/>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6"/>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6"/>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6"/>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6"/>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6"/>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56"/>
          <p:cNvGrpSpPr/>
          <p:nvPr/>
        </p:nvGrpSpPr>
        <p:grpSpPr>
          <a:xfrm>
            <a:off x="5748820" y="1531387"/>
            <a:ext cx="350995" cy="350049"/>
            <a:chOff x="1310075" y="3253275"/>
            <a:chExt cx="296950" cy="296150"/>
          </a:xfrm>
        </p:grpSpPr>
        <p:sp>
          <p:nvSpPr>
            <p:cNvPr id="8851" name="Google Shape;8851;p56"/>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6"/>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6"/>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4" name="Google Shape;8854;p56"/>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5" name="Google Shape;8855;p56"/>
          <p:cNvGrpSpPr/>
          <p:nvPr/>
        </p:nvGrpSpPr>
        <p:grpSpPr>
          <a:xfrm>
            <a:off x="5748347" y="2417646"/>
            <a:ext cx="351941" cy="351675"/>
            <a:chOff x="1310075" y="3980250"/>
            <a:chExt cx="297750" cy="297525"/>
          </a:xfrm>
        </p:grpSpPr>
        <p:sp>
          <p:nvSpPr>
            <p:cNvPr id="8856" name="Google Shape;8856;p5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56"/>
          <p:cNvGrpSpPr/>
          <p:nvPr/>
        </p:nvGrpSpPr>
        <p:grpSpPr>
          <a:xfrm>
            <a:off x="8013136" y="1531845"/>
            <a:ext cx="266305" cy="349133"/>
            <a:chOff x="3167275" y="3227275"/>
            <a:chExt cx="225300" cy="295375"/>
          </a:xfrm>
        </p:grpSpPr>
        <p:sp>
          <p:nvSpPr>
            <p:cNvPr id="8861" name="Google Shape;8861;p56"/>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6"/>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6"/>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6"/>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6"/>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6" name="Google Shape;8866;p56"/>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7" name="Google Shape;8867;p56"/>
          <p:cNvGrpSpPr/>
          <p:nvPr/>
        </p:nvGrpSpPr>
        <p:grpSpPr>
          <a:xfrm>
            <a:off x="7970318" y="2418902"/>
            <a:ext cx="351940" cy="349163"/>
            <a:chOff x="3133425" y="3955025"/>
            <a:chExt cx="297750" cy="295400"/>
          </a:xfrm>
        </p:grpSpPr>
        <p:sp>
          <p:nvSpPr>
            <p:cNvPr id="8868" name="Google Shape;8868;p56"/>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6"/>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6"/>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56"/>
          <p:cNvGrpSpPr/>
          <p:nvPr/>
        </p:nvGrpSpPr>
        <p:grpSpPr>
          <a:xfrm>
            <a:off x="6650491" y="2882490"/>
            <a:ext cx="350079" cy="351320"/>
            <a:chOff x="4991425" y="3234750"/>
            <a:chExt cx="296175" cy="297225"/>
          </a:xfrm>
        </p:grpSpPr>
        <p:sp>
          <p:nvSpPr>
            <p:cNvPr id="8872" name="Google Shape;8872;p56"/>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6"/>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6"/>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6"/>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6"/>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6"/>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56"/>
          <p:cNvGrpSpPr/>
          <p:nvPr/>
        </p:nvGrpSpPr>
        <p:grpSpPr>
          <a:xfrm>
            <a:off x="6650491" y="3352053"/>
            <a:ext cx="350079" cy="308177"/>
            <a:chOff x="4991425" y="3617150"/>
            <a:chExt cx="296175" cy="260725"/>
          </a:xfrm>
        </p:grpSpPr>
        <p:sp>
          <p:nvSpPr>
            <p:cNvPr id="8879" name="Google Shape;8879;p56"/>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6"/>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6"/>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6"/>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6"/>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6"/>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6"/>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56"/>
          <p:cNvGrpSpPr/>
          <p:nvPr/>
        </p:nvGrpSpPr>
        <p:grpSpPr>
          <a:xfrm>
            <a:off x="6727764" y="3807644"/>
            <a:ext cx="195532" cy="349163"/>
            <a:chOff x="5056800" y="3962900"/>
            <a:chExt cx="165425" cy="295400"/>
          </a:xfrm>
        </p:grpSpPr>
        <p:sp>
          <p:nvSpPr>
            <p:cNvPr id="8887" name="Google Shape;8887;p56"/>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6"/>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6"/>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56"/>
          <p:cNvGrpSpPr/>
          <p:nvPr/>
        </p:nvGrpSpPr>
        <p:grpSpPr>
          <a:xfrm>
            <a:off x="7979062" y="3807660"/>
            <a:ext cx="350995" cy="349133"/>
            <a:chOff x="6168925" y="3936925"/>
            <a:chExt cx="296950" cy="295375"/>
          </a:xfrm>
        </p:grpSpPr>
        <p:sp>
          <p:nvSpPr>
            <p:cNvPr id="8891" name="Google Shape;8891;p56"/>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6"/>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6"/>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6"/>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6"/>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6"/>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56"/>
          <p:cNvGrpSpPr/>
          <p:nvPr/>
        </p:nvGrpSpPr>
        <p:grpSpPr>
          <a:xfrm>
            <a:off x="6192756" y="1531845"/>
            <a:ext cx="348188" cy="349133"/>
            <a:chOff x="1674750" y="3254050"/>
            <a:chExt cx="294575" cy="295375"/>
          </a:xfrm>
        </p:grpSpPr>
        <p:sp>
          <p:nvSpPr>
            <p:cNvPr id="8898" name="Google Shape;8898;p56"/>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6"/>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6"/>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56"/>
          <p:cNvGrpSpPr/>
          <p:nvPr/>
        </p:nvGrpSpPr>
        <p:grpSpPr>
          <a:xfrm>
            <a:off x="6207177" y="1972435"/>
            <a:ext cx="319347" cy="349133"/>
            <a:chOff x="1687350" y="3618725"/>
            <a:chExt cx="270175" cy="295375"/>
          </a:xfrm>
        </p:grpSpPr>
        <p:sp>
          <p:nvSpPr>
            <p:cNvPr id="8902" name="Google Shape;8902;p5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56"/>
          <p:cNvGrpSpPr/>
          <p:nvPr/>
        </p:nvGrpSpPr>
        <p:grpSpPr>
          <a:xfrm>
            <a:off x="6190880" y="2418916"/>
            <a:ext cx="351940" cy="349133"/>
            <a:chOff x="1672375" y="3982600"/>
            <a:chExt cx="297750" cy="295375"/>
          </a:xfrm>
        </p:grpSpPr>
        <p:sp>
          <p:nvSpPr>
            <p:cNvPr id="8906" name="Google Shape;8906;p56"/>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6"/>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6"/>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56"/>
          <p:cNvGrpSpPr/>
          <p:nvPr/>
        </p:nvGrpSpPr>
        <p:grpSpPr>
          <a:xfrm>
            <a:off x="4882872" y="2883111"/>
            <a:ext cx="350079" cy="350079"/>
            <a:chOff x="3497300" y="3227275"/>
            <a:chExt cx="296175" cy="296175"/>
          </a:xfrm>
        </p:grpSpPr>
        <p:sp>
          <p:nvSpPr>
            <p:cNvPr id="8910" name="Google Shape;8910;p56"/>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6"/>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6"/>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6"/>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6"/>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6"/>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6"/>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6"/>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56"/>
          <p:cNvGrpSpPr/>
          <p:nvPr/>
        </p:nvGrpSpPr>
        <p:grpSpPr>
          <a:xfrm>
            <a:off x="4883345" y="3332506"/>
            <a:ext cx="349133" cy="347272"/>
            <a:chOff x="3497300" y="3591950"/>
            <a:chExt cx="295375" cy="293800"/>
          </a:xfrm>
        </p:grpSpPr>
        <p:sp>
          <p:nvSpPr>
            <p:cNvPr id="8919" name="Google Shape;8919;p56"/>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6"/>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6"/>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6"/>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6"/>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6"/>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6"/>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6"/>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6"/>
          <p:cNvGrpSpPr/>
          <p:nvPr/>
        </p:nvGrpSpPr>
        <p:grpSpPr>
          <a:xfrm>
            <a:off x="4883345" y="3807644"/>
            <a:ext cx="349133" cy="349163"/>
            <a:chOff x="3497300" y="3955025"/>
            <a:chExt cx="295375" cy="295400"/>
          </a:xfrm>
        </p:grpSpPr>
        <p:sp>
          <p:nvSpPr>
            <p:cNvPr id="8928" name="Google Shape;8928;p56"/>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6"/>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6"/>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56"/>
          <p:cNvGrpSpPr/>
          <p:nvPr/>
        </p:nvGrpSpPr>
        <p:grpSpPr>
          <a:xfrm>
            <a:off x="7107917" y="2883835"/>
            <a:ext cx="327739" cy="348631"/>
            <a:chOff x="5364750" y="3235150"/>
            <a:chExt cx="277275" cy="294950"/>
          </a:xfrm>
        </p:grpSpPr>
        <p:sp>
          <p:nvSpPr>
            <p:cNvPr id="8932" name="Google Shape;8932;p56"/>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6"/>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6"/>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6"/>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6"/>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6"/>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6"/>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6"/>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56"/>
          <p:cNvGrpSpPr/>
          <p:nvPr/>
        </p:nvGrpSpPr>
        <p:grpSpPr>
          <a:xfrm>
            <a:off x="7096274" y="3330171"/>
            <a:ext cx="351024" cy="351940"/>
            <a:chOff x="5355300" y="3598250"/>
            <a:chExt cx="296975" cy="297750"/>
          </a:xfrm>
        </p:grpSpPr>
        <p:sp>
          <p:nvSpPr>
            <p:cNvPr id="8941" name="Google Shape;8941;p56"/>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6"/>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6"/>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6"/>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6"/>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6"/>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6"/>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6"/>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56"/>
          <p:cNvGrpSpPr/>
          <p:nvPr/>
        </p:nvGrpSpPr>
        <p:grpSpPr>
          <a:xfrm>
            <a:off x="7100470" y="3869093"/>
            <a:ext cx="342632" cy="226264"/>
            <a:chOff x="5358450" y="4015675"/>
            <a:chExt cx="289875" cy="191425"/>
          </a:xfrm>
        </p:grpSpPr>
        <p:sp>
          <p:nvSpPr>
            <p:cNvPr id="8950" name="Google Shape;8950;p56"/>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6"/>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6"/>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6"/>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56"/>
          <p:cNvGrpSpPr/>
          <p:nvPr/>
        </p:nvGrpSpPr>
        <p:grpSpPr>
          <a:xfrm>
            <a:off x="6226953" y="4251624"/>
            <a:ext cx="351024" cy="325464"/>
            <a:chOff x="6543825" y="3202075"/>
            <a:chExt cx="296975" cy="275350"/>
          </a:xfrm>
        </p:grpSpPr>
        <p:sp>
          <p:nvSpPr>
            <p:cNvPr id="8955" name="Google Shape;8955;p56"/>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6"/>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6"/>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6"/>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6"/>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6"/>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6"/>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6"/>
          <p:cNvGrpSpPr/>
          <p:nvPr/>
        </p:nvGrpSpPr>
        <p:grpSpPr>
          <a:xfrm>
            <a:off x="6633934" y="1531372"/>
            <a:ext cx="350079" cy="350079"/>
            <a:chOff x="2037825" y="3254050"/>
            <a:chExt cx="296175" cy="296175"/>
          </a:xfrm>
        </p:grpSpPr>
        <p:sp>
          <p:nvSpPr>
            <p:cNvPr id="8963" name="Google Shape;8963;p56"/>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6"/>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6"/>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6"/>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6"/>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6"/>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56"/>
          <p:cNvGrpSpPr/>
          <p:nvPr/>
        </p:nvGrpSpPr>
        <p:grpSpPr>
          <a:xfrm>
            <a:off x="6632072" y="1972539"/>
            <a:ext cx="353802" cy="348926"/>
            <a:chOff x="2034675" y="3617925"/>
            <a:chExt cx="299325" cy="295200"/>
          </a:xfrm>
        </p:grpSpPr>
        <p:sp>
          <p:nvSpPr>
            <p:cNvPr id="8970" name="Google Shape;8970;p56"/>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6"/>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6"/>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6"/>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6"/>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56"/>
          <p:cNvGrpSpPr/>
          <p:nvPr/>
        </p:nvGrpSpPr>
        <p:grpSpPr>
          <a:xfrm>
            <a:off x="6633934" y="2418916"/>
            <a:ext cx="350079" cy="349133"/>
            <a:chOff x="2037825" y="3981825"/>
            <a:chExt cx="296175" cy="295375"/>
          </a:xfrm>
        </p:grpSpPr>
        <p:sp>
          <p:nvSpPr>
            <p:cNvPr id="8976" name="Google Shape;8976;p56"/>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6"/>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6"/>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56"/>
          <p:cNvGrpSpPr/>
          <p:nvPr/>
        </p:nvGrpSpPr>
        <p:grpSpPr>
          <a:xfrm>
            <a:off x="5318952" y="2915232"/>
            <a:ext cx="350079" cy="285837"/>
            <a:chOff x="3860400" y="3254050"/>
            <a:chExt cx="296175" cy="241825"/>
          </a:xfrm>
        </p:grpSpPr>
        <p:sp>
          <p:nvSpPr>
            <p:cNvPr id="8980" name="Google Shape;8980;p56"/>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6"/>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6"/>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6"/>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6"/>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6"/>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6"/>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56"/>
          <p:cNvGrpSpPr/>
          <p:nvPr/>
        </p:nvGrpSpPr>
        <p:grpSpPr>
          <a:xfrm>
            <a:off x="5318479" y="3331102"/>
            <a:ext cx="351024" cy="350079"/>
            <a:chOff x="3859600" y="3591950"/>
            <a:chExt cx="296975" cy="296175"/>
          </a:xfrm>
        </p:grpSpPr>
        <p:sp>
          <p:nvSpPr>
            <p:cNvPr id="8988" name="Google Shape;8988;p56"/>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6"/>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6"/>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56"/>
          <p:cNvGrpSpPr/>
          <p:nvPr/>
        </p:nvGrpSpPr>
        <p:grpSpPr>
          <a:xfrm>
            <a:off x="5318952" y="3807186"/>
            <a:ext cx="350079" cy="350079"/>
            <a:chOff x="3860400" y="3955025"/>
            <a:chExt cx="296175" cy="296175"/>
          </a:xfrm>
        </p:grpSpPr>
        <p:sp>
          <p:nvSpPr>
            <p:cNvPr id="8992" name="Google Shape;8992;p56"/>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6"/>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6"/>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6"/>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6"/>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56"/>
          <p:cNvGrpSpPr/>
          <p:nvPr/>
        </p:nvGrpSpPr>
        <p:grpSpPr>
          <a:xfrm>
            <a:off x="7534167" y="2883584"/>
            <a:ext cx="355664" cy="349133"/>
            <a:chOff x="5716825" y="3235950"/>
            <a:chExt cx="300900" cy="295375"/>
          </a:xfrm>
        </p:grpSpPr>
        <p:sp>
          <p:nvSpPr>
            <p:cNvPr id="8998" name="Google Shape;8998;p56"/>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6"/>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6"/>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6"/>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56"/>
          <p:cNvGrpSpPr/>
          <p:nvPr/>
        </p:nvGrpSpPr>
        <p:grpSpPr>
          <a:xfrm>
            <a:off x="7547199" y="3342272"/>
            <a:ext cx="329601" cy="327739"/>
            <a:chOff x="5727850" y="3609275"/>
            <a:chExt cx="278850" cy="277275"/>
          </a:xfrm>
        </p:grpSpPr>
        <p:sp>
          <p:nvSpPr>
            <p:cNvPr id="9003" name="Google Shape;9003;p56"/>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6"/>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6"/>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6"/>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6"/>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56"/>
          <p:cNvGrpSpPr/>
          <p:nvPr/>
        </p:nvGrpSpPr>
        <p:grpSpPr>
          <a:xfrm>
            <a:off x="7558383" y="3807659"/>
            <a:ext cx="307231" cy="349133"/>
            <a:chOff x="5736525" y="3963700"/>
            <a:chExt cx="259925" cy="295375"/>
          </a:xfrm>
        </p:grpSpPr>
        <p:sp>
          <p:nvSpPr>
            <p:cNvPr id="9009" name="Google Shape;9009;p56"/>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6"/>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6"/>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6"/>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6"/>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6"/>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6"/>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56"/>
          <p:cNvGrpSpPr/>
          <p:nvPr/>
        </p:nvGrpSpPr>
        <p:grpSpPr>
          <a:xfrm>
            <a:off x="6649963" y="4256985"/>
            <a:ext cx="351024" cy="350079"/>
            <a:chOff x="6553275" y="3604550"/>
            <a:chExt cx="296975" cy="296175"/>
          </a:xfrm>
        </p:grpSpPr>
        <p:sp>
          <p:nvSpPr>
            <p:cNvPr id="9017" name="Google Shape;9017;p56"/>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6"/>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6"/>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6"/>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6"/>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6"/>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21"/>
        <p:cNvGrpSpPr/>
        <p:nvPr/>
      </p:nvGrpSpPr>
      <p:grpSpPr>
        <a:xfrm>
          <a:off x="0" y="0"/>
          <a:ext cx="0" cy="0"/>
          <a:chOff x="0" y="0"/>
          <a:chExt cx="0" cy="0"/>
        </a:xfrm>
      </p:grpSpPr>
      <p:sp>
        <p:nvSpPr>
          <p:cNvPr id="3122" name="Google Shape;3122;p35"/>
          <p:cNvSpPr txBox="1">
            <a:spLocks noGrp="1"/>
          </p:cNvSpPr>
          <p:nvPr>
            <p:ph type="title" idx="9"/>
          </p:nvPr>
        </p:nvSpPr>
        <p:spPr>
          <a:xfrm>
            <a:off x="5776925" y="490775"/>
            <a:ext cx="2653500" cy="622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rPr>
              <a:t>TABLE OF CONTENTS</a:t>
            </a:r>
            <a:endParaRPr>
              <a:solidFill>
                <a:schemeClr val="lt1"/>
              </a:solidFill>
            </a:endParaRPr>
          </a:p>
        </p:txBody>
      </p:sp>
      <p:sp>
        <p:nvSpPr>
          <p:cNvPr id="3123" name="Google Shape;3123;p35"/>
          <p:cNvSpPr txBox="1">
            <a:spLocks noGrp="1"/>
          </p:cNvSpPr>
          <p:nvPr>
            <p:ph type="title" idx="2"/>
          </p:nvPr>
        </p:nvSpPr>
        <p:spPr>
          <a:xfrm>
            <a:off x="1908531" y="2016913"/>
            <a:ext cx="245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a:t>
            </a:r>
            <a:endParaRPr>
              <a:solidFill>
                <a:schemeClr val="lt1"/>
              </a:solidFill>
            </a:endParaRPr>
          </a:p>
        </p:txBody>
      </p:sp>
      <p:sp>
        <p:nvSpPr>
          <p:cNvPr id="3124" name="Google Shape;3124;p35"/>
          <p:cNvSpPr txBox="1">
            <a:spLocks noGrp="1"/>
          </p:cNvSpPr>
          <p:nvPr>
            <p:ph type="title" idx="4"/>
          </p:nvPr>
        </p:nvSpPr>
        <p:spPr>
          <a:xfrm>
            <a:off x="1908531" y="3109038"/>
            <a:ext cx="245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SOURCES</a:t>
            </a:r>
            <a:endParaRPr>
              <a:solidFill>
                <a:schemeClr val="lt1"/>
              </a:solidFill>
            </a:endParaRPr>
          </a:p>
        </p:txBody>
      </p:sp>
      <p:sp>
        <p:nvSpPr>
          <p:cNvPr id="3125" name="Google Shape;3125;p35"/>
          <p:cNvSpPr txBox="1">
            <a:spLocks noGrp="1"/>
          </p:cNvSpPr>
          <p:nvPr>
            <p:ph type="title" idx="7"/>
          </p:nvPr>
        </p:nvSpPr>
        <p:spPr>
          <a:xfrm>
            <a:off x="5846131" y="2016888"/>
            <a:ext cx="245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WORKFLOW</a:t>
            </a:r>
            <a:endParaRPr>
              <a:solidFill>
                <a:schemeClr val="lt1"/>
              </a:solidFill>
            </a:endParaRPr>
          </a:p>
        </p:txBody>
      </p:sp>
      <p:sp>
        <p:nvSpPr>
          <p:cNvPr id="3126" name="Google Shape;3126;p35"/>
          <p:cNvSpPr txBox="1">
            <a:spLocks noGrp="1"/>
          </p:cNvSpPr>
          <p:nvPr>
            <p:ph type="title"/>
          </p:nvPr>
        </p:nvSpPr>
        <p:spPr>
          <a:xfrm>
            <a:off x="837219" y="2016888"/>
            <a:ext cx="10692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1C232"/>
                </a:solidFill>
              </a:rPr>
              <a:t>01</a:t>
            </a:r>
            <a:endParaRPr>
              <a:solidFill>
                <a:srgbClr val="F1C232"/>
              </a:solidFill>
            </a:endParaRPr>
          </a:p>
        </p:txBody>
      </p:sp>
      <p:sp>
        <p:nvSpPr>
          <p:cNvPr id="3127" name="Google Shape;3127;p35"/>
          <p:cNvSpPr txBox="1">
            <a:spLocks noGrp="1"/>
          </p:cNvSpPr>
          <p:nvPr>
            <p:ph type="title" idx="3"/>
          </p:nvPr>
        </p:nvSpPr>
        <p:spPr>
          <a:xfrm>
            <a:off x="837219" y="3109025"/>
            <a:ext cx="10692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1C232"/>
                </a:solidFill>
              </a:rPr>
              <a:t>02</a:t>
            </a:r>
            <a:endParaRPr>
              <a:solidFill>
                <a:srgbClr val="F1C232"/>
              </a:solidFill>
            </a:endParaRPr>
          </a:p>
        </p:txBody>
      </p:sp>
      <p:sp>
        <p:nvSpPr>
          <p:cNvPr id="3128" name="Google Shape;3128;p35"/>
          <p:cNvSpPr txBox="1">
            <a:spLocks noGrp="1"/>
          </p:cNvSpPr>
          <p:nvPr>
            <p:ph type="title" idx="6"/>
          </p:nvPr>
        </p:nvSpPr>
        <p:spPr>
          <a:xfrm>
            <a:off x="4780581" y="2016888"/>
            <a:ext cx="10692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1C232"/>
                </a:solidFill>
              </a:rPr>
              <a:t>03</a:t>
            </a:r>
            <a:endParaRPr>
              <a:solidFill>
                <a:srgbClr val="F1C232"/>
              </a:solidFill>
            </a:endParaRPr>
          </a:p>
        </p:txBody>
      </p:sp>
      <p:sp>
        <p:nvSpPr>
          <p:cNvPr id="3129" name="Google Shape;3129;p35"/>
          <p:cNvSpPr txBox="1">
            <a:spLocks noGrp="1"/>
          </p:cNvSpPr>
          <p:nvPr>
            <p:ph type="title" idx="13"/>
          </p:nvPr>
        </p:nvSpPr>
        <p:spPr>
          <a:xfrm>
            <a:off x="4780569" y="3109013"/>
            <a:ext cx="10692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1C232"/>
                </a:solidFill>
              </a:rPr>
              <a:t>04</a:t>
            </a:r>
            <a:endParaRPr>
              <a:solidFill>
                <a:srgbClr val="F1C232"/>
              </a:solidFill>
            </a:endParaRPr>
          </a:p>
        </p:txBody>
      </p:sp>
      <p:sp>
        <p:nvSpPr>
          <p:cNvPr id="3130" name="Google Shape;3130;p35"/>
          <p:cNvSpPr txBox="1">
            <a:spLocks noGrp="1"/>
          </p:cNvSpPr>
          <p:nvPr>
            <p:ph type="title" idx="14"/>
          </p:nvPr>
        </p:nvSpPr>
        <p:spPr>
          <a:xfrm>
            <a:off x="5851881" y="3109013"/>
            <a:ext cx="245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DASHBOARD DEMO</a:t>
            </a:r>
            <a:endParaRPr>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26"/>
        <p:cNvGrpSpPr/>
        <p:nvPr/>
      </p:nvGrpSpPr>
      <p:grpSpPr>
        <a:xfrm>
          <a:off x="0" y="0"/>
          <a:ext cx="0" cy="0"/>
          <a:chOff x="0" y="0"/>
          <a:chExt cx="0" cy="0"/>
        </a:xfrm>
      </p:grpSpPr>
      <p:sp>
        <p:nvSpPr>
          <p:cNvPr id="9027" name="Google Shape;9027;p57"/>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028" name="Google Shape;9028;p57"/>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029" name="Google Shape;9029;p57"/>
          <p:cNvGrpSpPr/>
          <p:nvPr/>
        </p:nvGrpSpPr>
        <p:grpSpPr>
          <a:xfrm>
            <a:off x="877057" y="1532946"/>
            <a:ext cx="294401" cy="353645"/>
            <a:chOff x="-35814600" y="3202075"/>
            <a:chExt cx="242625" cy="291450"/>
          </a:xfrm>
        </p:grpSpPr>
        <p:sp>
          <p:nvSpPr>
            <p:cNvPr id="9030" name="Google Shape;9030;p57"/>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7"/>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7"/>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7"/>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7"/>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7"/>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7"/>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57"/>
          <p:cNvGrpSpPr/>
          <p:nvPr/>
        </p:nvGrpSpPr>
        <p:grpSpPr>
          <a:xfrm>
            <a:off x="847435" y="1973866"/>
            <a:ext cx="353645" cy="353888"/>
            <a:chOff x="-35839800" y="3561025"/>
            <a:chExt cx="291450" cy="291650"/>
          </a:xfrm>
        </p:grpSpPr>
        <p:sp>
          <p:nvSpPr>
            <p:cNvPr id="9038" name="Google Shape;9038;p57"/>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7"/>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7"/>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7"/>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7"/>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7"/>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7"/>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5" name="Google Shape;9045;p57"/>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6" name="Google Shape;9046;p57"/>
          <p:cNvGrpSpPr/>
          <p:nvPr/>
        </p:nvGrpSpPr>
        <p:grpSpPr>
          <a:xfrm>
            <a:off x="3084980" y="1532946"/>
            <a:ext cx="353645" cy="353645"/>
            <a:chOff x="-34003850" y="3227275"/>
            <a:chExt cx="291450" cy="291450"/>
          </a:xfrm>
        </p:grpSpPr>
        <p:sp>
          <p:nvSpPr>
            <p:cNvPr id="9047" name="Google Shape;9047;p57"/>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7"/>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7"/>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7"/>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7"/>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57"/>
          <p:cNvGrpSpPr/>
          <p:nvPr/>
        </p:nvGrpSpPr>
        <p:grpSpPr>
          <a:xfrm>
            <a:off x="3084510" y="1973638"/>
            <a:ext cx="354586" cy="354343"/>
            <a:chOff x="-34004625" y="3585850"/>
            <a:chExt cx="292225" cy="292025"/>
          </a:xfrm>
        </p:grpSpPr>
        <p:sp>
          <p:nvSpPr>
            <p:cNvPr id="9053" name="Google Shape;9053;p57"/>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7"/>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7"/>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7"/>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7"/>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57"/>
          <p:cNvGrpSpPr/>
          <p:nvPr/>
        </p:nvGrpSpPr>
        <p:grpSpPr>
          <a:xfrm>
            <a:off x="3084025" y="2408839"/>
            <a:ext cx="355557" cy="354616"/>
            <a:chOff x="-34005425" y="3945575"/>
            <a:chExt cx="293025" cy="292250"/>
          </a:xfrm>
        </p:grpSpPr>
        <p:sp>
          <p:nvSpPr>
            <p:cNvPr id="9059" name="Google Shape;9059;p57"/>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7"/>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7"/>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57"/>
          <p:cNvGrpSpPr/>
          <p:nvPr/>
        </p:nvGrpSpPr>
        <p:grpSpPr>
          <a:xfrm>
            <a:off x="1731124" y="2882015"/>
            <a:ext cx="358408" cy="355557"/>
            <a:chOff x="-32174975" y="3192625"/>
            <a:chExt cx="295375" cy="293025"/>
          </a:xfrm>
        </p:grpSpPr>
        <p:sp>
          <p:nvSpPr>
            <p:cNvPr id="9063" name="Google Shape;9063;p57"/>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7"/>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7"/>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7"/>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7" name="Google Shape;9067;p57"/>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7"/>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9" name="Google Shape;9069;p57"/>
          <p:cNvGrpSpPr/>
          <p:nvPr/>
        </p:nvGrpSpPr>
        <p:grpSpPr>
          <a:xfrm>
            <a:off x="3970274" y="2882970"/>
            <a:ext cx="354586" cy="353645"/>
            <a:chOff x="-30345325" y="3184750"/>
            <a:chExt cx="292225" cy="291450"/>
          </a:xfrm>
        </p:grpSpPr>
        <p:sp>
          <p:nvSpPr>
            <p:cNvPr id="9070" name="Google Shape;9070;p57"/>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7"/>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7"/>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7"/>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7"/>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57"/>
          <p:cNvGrpSpPr/>
          <p:nvPr/>
        </p:nvGrpSpPr>
        <p:grpSpPr>
          <a:xfrm>
            <a:off x="1295026" y="1532946"/>
            <a:ext cx="353645" cy="353645"/>
            <a:chOff x="-35481425" y="3202075"/>
            <a:chExt cx="291450" cy="291450"/>
          </a:xfrm>
        </p:grpSpPr>
        <p:sp>
          <p:nvSpPr>
            <p:cNvPr id="9076" name="Google Shape;9076;p57"/>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7"/>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7"/>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7"/>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7"/>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7"/>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7"/>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57"/>
          <p:cNvGrpSpPr/>
          <p:nvPr/>
        </p:nvGrpSpPr>
        <p:grpSpPr>
          <a:xfrm>
            <a:off x="1294556" y="1974472"/>
            <a:ext cx="354586" cy="352675"/>
            <a:chOff x="-35482200" y="3561225"/>
            <a:chExt cx="292225" cy="290650"/>
          </a:xfrm>
        </p:grpSpPr>
        <p:sp>
          <p:nvSpPr>
            <p:cNvPr id="9084" name="Google Shape;9084;p57"/>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7"/>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7"/>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57"/>
          <p:cNvGrpSpPr/>
          <p:nvPr/>
        </p:nvGrpSpPr>
        <p:grpSpPr>
          <a:xfrm>
            <a:off x="1295026" y="2409340"/>
            <a:ext cx="353645" cy="353615"/>
            <a:chOff x="-35481425" y="3919600"/>
            <a:chExt cx="291450" cy="291425"/>
          </a:xfrm>
        </p:grpSpPr>
        <p:sp>
          <p:nvSpPr>
            <p:cNvPr id="9088" name="Google Shape;9088;p57"/>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7"/>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7"/>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7"/>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7"/>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7"/>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7"/>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7"/>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57"/>
          <p:cNvGrpSpPr/>
          <p:nvPr/>
        </p:nvGrpSpPr>
        <p:grpSpPr>
          <a:xfrm>
            <a:off x="3530661" y="1533431"/>
            <a:ext cx="357468" cy="352675"/>
            <a:chOff x="-33645475" y="3228075"/>
            <a:chExt cx="294600" cy="290650"/>
          </a:xfrm>
        </p:grpSpPr>
        <p:sp>
          <p:nvSpPr>
            <p:cNvPr id="9097" name="Google Shape;9097;p57"/>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7"/>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7"/>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7"/>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7"/>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7"/>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7"/>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57"/>
          <p:cNvGrpSpPr/>
          <p:nvPr/>
        </p:nvGrpSpPr>
        <p:grpSpPr>
          <a:xfrm>
            <a:off x="3531631" y="1973516"/>
            <a:ext cx="355526" cy="354586"/>
            <a:chOff x="-33646250" y="3586425"/>
            <a:chExt cx="293000" cy="292225"/>
          </a:xfrm>
        </p:grpSpPr>
        <p:sp>
          <p:nvSpPr>
            <p:cNvPr id="9105" name="Google Shape;9105;p57"/>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7"/>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57"/>
          <p:cNvGrpSpPr/>
          <p:nvPr/>
        </p:nvGrpSpPr>
        <p:grpSpPr>
          <a:xfrm>
            <a:off x="3532101" y="2408369"/>
            <a:ext cx="354586" cy="355557"/>
            <a:chOff x="-33645475" y="3944800"/>
            <a:chExt cx="292225" cy="293025"/>
          </a:xfrm>
        </p:grpSpPr>
        <p:sp>
          <p:nvSpPr>
            <p:cNvPr id="9108" name="Google Shape;9108;p57"/>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7"/>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7"/>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7"/>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7"/>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7"/>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7"/>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7"/>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7"/>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7"/>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57"/>
          <p:cNvGrpSpPr/>
          <p:nvPr/>
        </p:nvGrpSpPr>
        <p:grpSpPr>
          <a:xfrm>
            <a:off x="2185320" y="2882106"/>
            <a:ext cx="352675" cy="355375"/>
            <a:chOff x="-31809525" y="3192625"/>
            <a:chExt cx="290650" cy="292875"/>
          </a:xfrm>
        </p:grpSpPr>
        <p:sp>
          <p:nvSpPr>
            <p:cNvPr id="9119" name="Google Shape;9119;p57"/>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7"/>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7"/>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7"/>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57"/>
          <p:cNvGrpSpPr/>
          <p:nvPr/>
        </p:nvGrpSpPr>
        <p:grpSpPr>
          <a:xfrm>
            <a:off x="2184835" y="3352658"/>
            <a:ext cx="353645" cy="355557"/>
            <a:chOff x="-31811100" y="3550975"/>
            <a:chExt cx="291450" cy="293025"/>
          </a:xfrm>
        </p:grpSpPr>
        <p:sp>
          <p:nvSpPr>
            <p:cNvPr id="9124" name="Google Shape;9124;p57"/>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7"/>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7"/>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7"/>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7"/>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7"/>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7"/>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57"/>
          <p:cNvGrpSpPr/>
          <p:nvPr/>
        </p:nvGrpSpPr>
        <p:grpSpPr>
          <a:xfrm>
            <a:off x="2178631" y="3816962"/>
            <a:ext cx="366052" cy="356831"/>
            <a:chOff x="-31817400" y="3910025"/>
            <a:chExt cx="301675" cy="294075"/>
          </a:xfrm>
        </p:grpSpPr>
        <p:sp>
          <p:nvSpPr>
            <p:cNvPr id="9132" name="Google Shape;9132;p57"/>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7"/>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7"/>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57"/>
          <p:cNvGrpSpPr/>
          <p:nvPr/>
        </p:nvGrpSpPr>
        <p:grpSpPr>
          <a:xfrm>
            <a:off x="3970259" y="3353143"/>
            <a:ext cx="354616" cy="354586"/>
            <a:chOff x="-30354000" y="3569100"/>
            <a:chExt cx="292250" cy="292225"/>
          </a:xfrm>
        </p:grpSpPr>
        <p:sp>
          <p:nvSpPr>
            <p:cNvPr id="9136" name="Google Shape;9136;p57"/>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7"/>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7"/>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7"/>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7"/>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7"/>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57"/>
          <p:cNvGrpSpPr/>
          <p:nvPr/>
        </p:nvGrpSpPr>
        <p:grpSpPr>
          <a:xfrm>
            <a:off x="1748837" y="1532946"/>
            <a:ext cx="342148" cy="353645"/>
            <a:chOff x="-35118325" y="3202075"/>
            <a:chExt cx="281975" cy="291450"/>
          </a:xfrm>
        </p:grpSpPr>
        <p:sp>
          <p:nvSpPr>
            <p:cNvPr id="9143" name="Google Shape;9143;p57"/>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7"/>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7"/>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7"/>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57"/>
          <p:cNvGrpSpPr/>
          <p:nvPr/>
        </p:nvGrpSpPr>
        <p:grpSpPr>
          <a:xfrm>
            <a:off x="1742618" y="1974199"/>
            <a:ext cx="354586" cy="353221"/>
            <a:chOff x="-35123050" y="3561225"/>
            <a:chExt cx="292225" cy="291100"/>
          </a:xfrm>
        </p:grpSpPr>
        <p:sp>
          <p:nvSpPr>
            <p:cNvPr id="9148" name="Google Shape;9148;p57"/>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7"/>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57"/>
          <p:cNvGrpSpPr/>
          <p:nvPr/>
        </p:nvGrpSpPr>
        <p:grpSpPr>
          <a:xfrm>
            <a:off x="1784677" y="2409340"/>
            <a:ext cx="270467" cy="353615"/>
            <a:chOff x="-35089175" y="3919600"/>
            <a:chExt cx="222900" cy="291425"/>
          </a:xfrm>
        </p:grpSpPr>
        <p:sp>
          <p:nvSpPr>
            <p:cNvPr id="9151" name="Google Shape;9151;p57"/>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7"/>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57"/>
          <p:cNvGrpSpPr/>
          <p:nvPr/>
        </p:nvGrpSpPr>
        <p:grpSpPr>
          <a:xfrm>
            <a:off x="3981673" y="1532703"/>
            <a:ext cx="336445" cy="354131"/>
            <a:chOff x="-33277650" y="3226875"/>
            <a:chExt cx="277275" cy="291850"/>
          </a:xfrm>
        </p:grpSpPr>
        <p:sp>
          <p:nvSpPr>
            <p:cNvPr id="9154" name="Google Shape;9154;p57"/>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7"/>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7"/>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7"/>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7"/>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7"/>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7"/>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57"/>
          <p:cNvGrpSpPr/>
          <p:nvPr/>
        </p:nvGrpSpPr>
        <p:grpSpPr>
          <a:xfrm>
            <a:off x="3973073" y="1973987"/>
            <a:ext cx="353645" cy="353645"/>
            <a:chOff x="-33286325" y="3586425"/>
            <a:chExt cx="291450" cy="291450"/>
          </a:xfrm>
        </p:grpSpPr>
        <p:sp>
          <p:nvSpPr>
            <p:cNvPr id="9162" name="Google Shape;9162;p57"/>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7"/>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7"/>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7"/>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7"/>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57"/>
          <p:cNvGrpSpPr/>
          <p:nvPr/>
        </p:nvGrpSpPr>
        <p:grpSpPr>
          <a:xfrm>
            <a:off x="3973073" y="2408369"/>
            <a:ext cx="353645" cy="355557"/>
            <a:chOff x="-33286325" y="3944800"/>
            <a:chExt cx="291450" cy="293025"/>
          </a:xfrm>
        </p:grpSpPr>
        <p:sp>
          <p:nvSpPr>
            <p:cNvPr id="9168" name="Google Shape;9168;p57"/>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7"/>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7"/>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7"/>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57"/>
          <p:cNvGrpSpPr/>
          <p:nvPr/>
        </p:nvGrpSpPr>
        <p:grpSpPr>
          <a:xfrm>
            <a:off x="2631470" y="2881529"/>
            <a:ext cx="353645" cy="356527"/>
            <a:chOff x="-31452725" y="3191825"/>
            <a:chExt cx="291450" cy="293825"/>
          </a:xfrm>
        </p:grpSpPr>
        <p:sp>
          <p:nvSpPr>
            <p:cNvPr id="9173" name="Google Shape;9173;p57"/>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7"/>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7"/>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7"/>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7"/>
          <p:cNvGrpSpPr/>
          <p:nvPr/>
        </p:nvGrpSpPr>
        <p:grpSpPr>
          <a:xfrm>
            <a:off x="2631000" y="3353144"/>
            <a:ext cx="354586" cy="354586"/>
            <a:chOff x="-31452725" y="3551775"/>
            <a:chExt cx="292225" cy="292225"/>
          </a:xfrm>
        </p:grpSpPr>
        <p:sp>
          <p:nvSpPr>
            <p:cNvPr id="9178" name="Google Shape;9178;p57"/>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7"/>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7"/>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7"/>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57"/>
          <p:cNvGrpSpPr/>
          <p:nvPr/>
        </p:nvGrpSpPr>
        <p:grpSpPr>
          <a:xfrm>
            <a:off x="2629559" y="3817129"/>
            <a:ext cx="357468" cy="356497"/>
            <a:chOff x="-31455100" y="3909350"/>
            <a:chExt cx="294600" cy="293800"/>
          </a:xfrm>
        </p:grpSpPr>
        <p:sp>
          <p:nvSpPr>
            <p:cNvPr id="9183" name="Google Shape;9183;p57"/>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7"/>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57"/>
          <p:cNvGrpSpPr/>
          <p:nvPr/>
        </p:nvGrpSpPr>
        <p:grpSpPr>
          <a:xfrm>
            <a:off x="3970744" y="3818084"/>
            <a:ext cx="353645" cy="354586"/>
            <a:chOff x="-30345325" y="3918800"/>
            <a:chExt cx="291450" cy="292225"/>
          </a:xfrm>
        </p:grpSpPr>
        <p:sp>
          <p:nvSpPr>
            <p:cNvPr id="9186" name="Google Shape;9186;p57"/>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7"/>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7"/>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7"/>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7"/>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57"/>
          <p:cNvGrpSpPr/>
          <p:nvPr/>
        </p:nvGrpSpPr>
        <p:grpSpPr>
          <a:xfrm>
            <a:off x="2200736" y="1532946"/>
            <a:ext cx="332593" cy="353645"/>
            <a:chOff x="-34755225" y="3202075"/>
            <a:chExt cx="274100" cy="291450"/>
          </a:xfrm>
        </p:grpSpPr>
        <p:sp>
          <p:nvSpPr>
            <p:cNvPr id="9192" name="Google Shape;9192;p57"/>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7"/>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7"/>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7"/>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7"/>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7"/>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7"/>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57"/>
          <p:cNvGrpSpPr/>
          <p:nvPr/>
        </p:nvGrpSpPr>
        <p:grpSpPr>
          <a:xfrm>
            <a:off x="2190209" y="1973987"/>
            <a:ext cx="353645" cy="353645"/>
            <a:chOff x="-34763900" y="3561225"/>
            <a:chExt cx="291450" cy="291450"/>
          </a:xfrm>
        </p:grpSpPr>
        <p:sp>
          <p:nvSpPr>
            <p:cNvPr id="9200" name="Google Shape;9200;p57"/>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7"/>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7"/>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3" name="Google Shape;9203;p57"/>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4" name="Google Shape;9204;p57"/>
          <p:cNvGrpSpPr/>
          <p:nvPr/>
        </p:nvGrpSpPr>
        <p:grpSpPr>
          <a:xfrm>
            <a:off x="845106" y="2882499"/>
            <a:ext cx="354586" cy="354586"/>
            <a:chOff x="-32927950" y="3227275"/>
            <a:chExt cx="292225" cy="292225"/>
          </a:xfrm>
        </p:grpSpPr>
        <p:sp>
          <p:nvSpPr>
            <p:cNvPr id="9205" name="Google Shape;9205;p57"/>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7"/>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7"/>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7"/>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7"/>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57"/>
          <p:cNvGrpSpPr/>
          <p:nvPr/>
        </p:nvGrpSpPr>
        <p:grpSpPr>
          <a:xfrm>
            <a:off x="844621" y="3353613"/>
            <a:ext cx="355557" cy="353645"/>
            <a:chOff x="-32927950" y="3586425"/>
            <a:chExt cx="293025" cy="291450"/>
          </a:xfrm>
        </p:grpSpPr>
        <p:sp>
          <p:nvSpPr>
            <p:cNvPr id="9211" name="Google Shape;9211;p57"/>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7"/>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7"/>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7"/>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7"/>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57"/>
          <p:cNvGrpSpPr/>
          <p:nvPr/>
        </p:nvGrpSpPr>
        <p:grpSpPr>
          <a:xfrm>
            <a:off x="845106" y="3817598"/>
            <a:ext cx="354586" cy="355557"/>
            <a:chOff x="-32927950" y="3944800"/>
            <a:chExt cx="292225" cy="293025"/>
          </a:xfrm>
        </p:grpSpPr>
        <p:sp>
          <p:nvSpPr>
            <p:cNvPr id="9217" name="Google Shape;9217;p57"/>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7"/>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7"/>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7"/>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7"/>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7"/>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7"/>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7"/>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7"/>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57"/>
          <p:cNvGrpSpPr/>
          <p:nvPr/>
        </p:nvGrpSpPr>
        <p:grpSpPr>
          <a:xfrm>
            <a:off x="3073898" y="2882849"/>
            <a:ext cx="354586" cy="353888"/>
            <a:chOff x="-31094350" y="3194000"/>
            <a:chExt cx="292225" cy="291650"/>
          </a:xfrm>
        </p:grpSpPr>
        <p:sp>
          <p:nvSpPr>
            <p:cNvPr id="9227" name="Google Shape;9227;p57"/>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7"/>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7"/>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7"/>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7"/>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7"/>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7"/>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7"/>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57"/>
          <p:cNvGrpSpPr/>
          <p:nvPr/>
        </p:nvGrpSpPr>
        <p:grpSpPr>
          <a:xfrm>
            <a:off x="3074368" y="3353341"/>
            <a:ext cx="353645" cy="354191"/>
            <a:chOff x="-31093575" y="3552550"/>
            <a:chExt cx="291450" cy="291900"/>
          </a:xfrm>
        </p:grpSpPr>
        <p:sp>
          <p:nvSpPr>
            <p:cNvPr id="9236" name="Google Shape;9236;p57"/>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7"/>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7"/>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7"/>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57"/>
          <p:cNvGrpSpPr/>
          <p:nvPr/>
        </p:nvGrpSpPr>
        <p:grpSpPr>
          <a:xfrm>
            <a:off x="3074368" y="3818569"/>
            <a:ext cx="353645" cy="353615"/>
            <a:chOff x="-31093575" y="3911725"/>
            <a:chExt cx="291450" cy="291425"/>
          </a:xfrm>
        </p:grpSpPr>
        <p:sp>
          <p:nvSpPr>
            <p:cNvPr id="9241" name="Google Shape;9241;p57"/>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7"/>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57"/>
          <p:cNvGrpSpPr/>
          <p:nvPr/>
        </p:nvGrpSpPr>
        <p:grpSpPr>
          <a:xfrm>
            <a:off x="2183798" y="4275536"/>
            <a:ext cx="356497" cy="354586"/>
            <a:chOff x="-29946000" y="3183175"/>
            <a:chExt cx="293800" cy="292225"/>
          </a:xfrm>
        </p:grpSpPr>
        <p:sp>
          <p:nvSpPr>
            <p:cNvPr id="9244" name="Google Shape;9244;p57"/>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7"/>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7"/>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7"/>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7"/>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7"/>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57"/>
          <p:cNvGrpSpPr/>
          <p:nvPr/>
        </p:nvGrpSpPr>
        <p:grpSpPr>
          <a:xfrm>
            <a:off x="2628330" y="1532689"/>
            <a:ext cx="358408" cy="354161"/>
            <a:chOff x="-34408675" y="3202075"/>
            <a:chExt cx="295375" cy="291875"/>
          </a:xfrm>
        </p:grpSpPr>
        <p:sp>
          <p:nvSpPr>
            <p:cNvPr id="9251" name="Google Shape;9251;p57"/>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7"/>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7"/>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7"/>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57"/>
          <p:cNvGrpSpPr/>
          <p:nvPr/>
        </p:nvGrpSpPr>
        <p:grpSpPr>
          <a:xfrm>
            <a:off x="2630241" y="1972683"/>
            <a:ext cx="354586" cy="356254"/>
            <a:chOff x="-34405525" y="3558075"/>
            <a:chExt cx="292225" cy="293600"/>
          </a:xfrm>
        </p:grpSpPr>
        <p:sp>
          <p:nvSpPr>
            <p:cNvPr id="9256" name="Google Shape;9256;p57"/>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7"/>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7"/>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7"/>
          <p:cNvGrpSpPr/>
          <p:nvPr/>
        </p:nvGrpSpPr>
        <p:grpSpPr>
          <a:xfrm>
            <a:off x="2629755" y="2409340"/>
            <a:ext cx="355557" cy="353615"/>
            <a:chOff x="-34406325" y="3919600"/>
            <a:chExt cx="293025" cy="291425"/>
          </a:xfrm>
        </p:grpSpPr>
        <p:sp>
          <p:nvSpPr>
            <p:cNvPr id="9260" name="Google Shape;9260;p57"/>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7"/>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7"/>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7"/>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7"/>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7"/>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7"/>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57"/>
          <p:cNvGrpSpPr/>
          <p:nvPr/>
        </p:nvGrpSpPr>
        <p:grpSpPr>
          <a:xfrm>
            <a:off x="1293653" y="2888703"/>
            <a:ext cx="353645" cy="342179"/>
            <a:chOff x="-32568800" y="3232000"/>
            <a:chExt cx="291450" cy="282000"/>
          </a:xfrm>
        </p:grpSpPr>
        <p:sp>
          <p:nvSpPr>
            <p:cNvPr id="9268" name="Google Shape;9268;p57"/>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7"/>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7"/>
          <p:cNvGrpSpPr/>
          <p:nvPr/>
        </p:nvGrpSpPr>
        <p:grpSpPr>
          <a:xfrm>
            <a:off x="1293183" y="3353613"/>
            <a:ext cx="354586" cy="353645"/>
            <a:chOff x="-32569575" y="3586425"/>
            <a:chExt cx="292225" cy="291450"/>
          </a:xfrm>
        </p:grpSpPr>
        <p:sp>
          <p:nvSpPr>
            <p:cNvPr id="9271" name="Google Shape;9271;p57"/>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7"/>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57"/>
          <p:cNvGrpSpPr/>
          <p:nvPr/>
        </p:nvGrpSpPr>
        <p:grpSpPr>
          <a:xfrm>
            <a:off x="1284098" y="3818205"/>
            <a:ext cx="372756" cy="354343"/>
            <a:chOff x="-32576675" y="3944600"/>
            <a:chExt cx="307200" cy="292025"/>
          </a:xfrm>
        </p:grpSpPr>
        <p:sp>
          <p:nvSpPr>
            <p:cNvPr id="9274" name="Google Shape;9274;p57"/>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7"/>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57"/>
          <p:cNvGrpSpPr/>
          <p:nvPr/>
        </p:nvGrpSpPr>
        <p:grpSpPr>
          <a:xfrm>
            <a:off x="3529065" y="2882500"/>
            <a:ext cx="354586" cy="354586"/>
            <a:chOff x="-30735200" y="3192625"/>
            <a:chExt cx="292225" cy="292225"/>
          </a:xfrm>
        </p:grpSpPr>
        <p:sp>
          <p:nvSpPr>
            <p:cNvPr id="9277" name="Google Shape;9277;p57"/>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7"/>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7"/>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7"/>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7"/>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7"/>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7"/>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57"/>
          <p:cNvGrpSpPr/>
          <p:nvPr/>
        </p:nvGrpSpPr>
        <p:grpSpPr>
          <a:xfrm>
            <a:off x="3529065" y="3353932"/>
            <a:ext cx="354586" cy="353008"/>
            <a:chOff x="-30735200" y="3552550"/>
            <a:chExt cx="292225" cy="290925"/>
          </a:xfrm>
        </p:grpSpPr>
        <p:sp>
          <p:nvSpPr>
            <p:cNvPr id="9285" name="Google Shape;9285;p57"/>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7"/>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57"/>
          <p:cNvGrpSpPr/>
          <p:nvPr/>
        </p:nvGrpSpPr>
        <p:grpSpPr>
          <a:xfrm>
            <a:off x="3529065" y="3818554"/>
            <a:ext cx="354586" cy="353645"/>
            <a:chOff x="-30735200" y="3910925"/>
            <a:chExt cx="292225" cy="291450"/>
          </a:xfrm>
        </p:grpSpPr>
        <p:sp>
          <p:nvSpPr>
            <p:cNvPr id="9288" name="Google Shape;9288;p57"/>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7"/>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0" name="Google Shape;9290;p57"/>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1" name="Google Shape;9291;p57"/>
          <p:cNvGrpSpPr/>
          <p:nvPr/>
        </p:nvGrpSpPr>
        <p:grpSpPr>
          <a:xfrm>
            <a:off x="4882910" y="1531421"/>
            <a:ext cx="358971" cy="359224"/>
            <a:chOff x="-57956275" y="3197925"/>
            <a:chExt cx="319000" cy="319225"/>
          </a:xfrm>
        </p:grpSpPr>
        <p:sp>
          <p:nvSpPr>
            <p:cNvPr id="9292" name="Google Shape;9292;p5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57"/>
          <p:cNvGrpSpPr/>
          <p:nvPr/>
        </p:nvGrpSpPr>
        <p:grpSpPr>
          <a:xfrm>
            <a:off x="4905064" y="1987846"/>
            <a:ext cx="314662" cy="358971"/>
            <a:chOff x="-57940525" y="3590375"/>
            <a:chExt cx="279625" cy="319000"/>
          </a:xfrm>
        </p:grpSpPr>
        <p:sp>
          <p:nvSpPr>
            <p:cNvPr id="9300" name="Google Shape;9300;p5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57"/>
          <p:cNvGrpSpPr/>
          <p:nvPr/>
        </p:nvGrpSpPr>
        <p:grpSpPr>
          <a:xfrm>
            <a:off x="4875945" y="2429217"/>
            <a:ext cx="358099" cy="358999"/>
            <a:chOff x="-57959425" y="3982600"/>
            <a:chExt cx="318225" cy="319025"/>
          </a:xfrm>
        </p:grpSpPr>
        <p:sp>
          <p:nvSpPr>
            <p:cNvPr id="9306" name="Google Shape;9306;p5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7"/>
          <p:cNvGrpSpPr/>
          <p:nvPr/>
        </p:nvGrpSpPr>
        <p:grpSpPr>
          <a:xfrm>
            <a:off x="7076112" y="1532546"/>
            <a:ext cx="357226" cy="357226"/>
            <a:chOff x="-55987225" y="3198925"/>
            <a:chExt cx="317450" cy="317450"/>
          </a:xfrm>
        </p:grpSpPr>
        <p:sp>
          <p:nvSpPr>
            <p:cNvPr id="9311" name="Google Shape;9311;p5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57"/>
          <p:cNvGrpSpPr/>
          <p:nvPr/>
        </p:nvGrpSpPr>
        <p:grpSpPr>
          <a:xfrm>
            <a:off x="7076112" y="1988578"/>
            <a:ext cx="357226" cy="357367"/>
            <a:chOff x="-55987225" y="3591025"/>
            <a:chExt cx="317450" cy="317575"/>
          </a:xfrm>
        </p:grpSpPr>
        <p:sp>
          <p:nvSpPr>
            <p:cNvPr id="9316" name="Google Shape;9316;p5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57"/>
          <p:cNvGrpSpPr/>
          <p:nvPr/>
        </p:nvGrpSpPr>
        <p:grpSpPr>
          <a:xfrm>
            <a:off x="7090027" y="2429217"/>
            <a:ext cx="358999" cy="358999"/>
            <a:chOff x="-55988800" y="3982600"/>
            <a:chExt cx="319025" cy="319025"/>
          </a:xfrm>
        </p:grpSpPr>
        <p:sp>
          <p:nvSpPr>
            <p:cNvPr id="9322" name="Google Shape;9322;p5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57"/>
          <p:cNvGrpSpPr/>
          <p:nvPr/>
        </p:nvGrpSpPr>
        <p:grpSpPr>
          <a:xfrm>
            <a:off x="5748546" y="2887174"/>
            <a:ext cx="356326" cy="358971"/>
            <a:chOff x="-54026025" y="3192625"/>
            <a:chExt cx="316650" cy="319000"/>
          </a:xfrm>
        </p:grpSpPr>
        <p:sp>
          <p:nvSpPr>
            <p:cNvPr id="9328" name="Google Shape;9328;p5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57"/>
          <p:cNvGrpSpPr/>
          <p:nvPr/>
        </p:nvGrpSpPr>
        <p:grpSpPr>
          <a:xfrm>
            <a:off x="5768492" y="3358148"/>
            <a:ext cx="316434" cy="358099"/>
            <a:chOff x="-54007925" y="3584850"/>
            <a:chExt cx="281200" cy="318225"/>
          </a:xfrm>
        </p:grpSpPr>
        <p:sp>
          <p:nvSpPr>
            <p:cNvPr id="9337" name="Google Shape;9337;p5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57"/>
          <p:cNvGrpSpPr/>
          <p:nvPr/>
        </p:nvGrpSpPr>
        <p:grpSpPr>
          <a:xfrm>
            <a:off x="5768492" y="3820033"/>
            <a:ext cx="316434" cy="358914"/>
            <a:chOff x="-54007925" y="3975575"/>
            <a:chExt cx="281200" cy="318950"/>
          </a:xfrm>
        </p:grpSpPr>
        <p:sp>
          <p:nvSpPr>
            <p:cNvPr id="9344" name="Google Shape;9344;p5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57"/>
          <p:cNvGrpSpPr/>
          <p:nvPr/>
        </p:nvGrpSpPr>
        <p:grpSpPr>
          <a:xfrm>
            <a:off x="8003359" y="2904504"/>
            <a:ext cx="274770" cy="358492"/>
            <a:chOff x="-52005775" y="3208025"/>
            <a:chExt cx="244175" cy="318575"/>
          </a:xfrm>
        </p:grpSpPr>
        <p:sp>
          <p:nvSpPr>
            <p:cNvPr id="9349" name="Google Shape;9349;p5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57"/>
          <p:cNvGrpSpPr/>
          <p:nvPr/>
        </p:nvGrpSpPr>
        <p:grpSpPr>
          <a:xfrm>
            <a:off x="5309825" y="1532546"/>
            <a:ext cx="358099" cy="358099"/>
            <a:chOff x="-57568775" y="3198925"/>
            <a:chExt cx="318225" cy="318225"/>
          </a:xfrm>
        </p:grpSpPr>
        <p:sp>
          <p:nvSpPr>
            <p:cNvPr id="9361" name="Google Shape;9361;p5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57"/>
          <p:cNvGrpSpPr/>
          <p:nvPr/>
        </p:nvGrpSpPr>
        <p:grpSpPr>
          <a:xfrm>
            <a:off x="5331543" y="1987846"/>
            <a:ext cx="314662" cy="358099"/>
            <a:chOff x="-57549075" y="3590375"/>
            <a:chExt cx="279625" cy="318225"/>
          </a:xfrm>
        </p:grpSpPr>
        <p:sp>
          <p:nvSpPr>
            <p:cNvPr id="9368" name="Google Shape;9368;p5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57"/>
          <p:cNvGrpSpPr/>
          <p:nvPr/>
        </p:nvGrpSpPr>
        <p:grpSpPr>
          <a:xfrm>
            <a:off x="5323740" y="2429217"/>
            <a:ext cx="359871" cy="359871"/>
            <a:chOff x="-57570350" y="3982600"/>
            <a:chExt cx="319800" cy="319800"/>
          </a:xfrm>
        </p:grpSpPr>
        <p:sp>
          <p:nvSpPr>
            <p:cNvPr id="9373" name="Google Shape;9373;p5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57"/>
          <p:cNvGrpSpPr/>
          <p:nvPr/>
        </p:nvGrpSpPr>
        <p:grpSpPr>
          <a:xfrm>
            <a:off x="7538779" y="1531646"/>
            <a:ext cx="314662" cy="358999"/>
            <a:chOff x="-55576850" y="3198125"/>
            <a:chExt cx="279625" cy="319025"/>
          </a:xfrm>
        </p:grpSpPr>
        <p:sp>
          <p:nvSpPr>
            <p:cNvPr id="9378" name="Google Shape;9378;p5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57"/>
          <p:cNvGrpSpPr/>
          <p:nvPr/>
        </p:nvGrpSpPr>
        <p:grpSpPr>
          <a:xfrm>
            <a:off x="7516174" y="1987621"/>
            <a:ext cx="359871" cy="358324"/>
            <a:chOff x="-55596550" y="3590175"/>
            <a:chExt cx="319800" cy="318425"/>
          </a:xfrm>
        </p:grpSpPr>
        <p:sp>
          <p:nvSpPr>
            <p:cNvPr id="9383" name="Google Shape;9383;p5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57"/>
          <p:cNvGrpSpPr/>
          <p:nvPr/>
        </p:nvGrpSpPr>
        <p:grpSpPr>
          <a:xfrm>
            <a:off x="7531412" y="2428964"/>
            <a:ext cx="358999" cy="359252"/>
            <a:chOff x="-55595775" y="3982375"/>
            <a:chExt cx="319025" cy="319250"/>
          </a:xfrm>
        </p:grpSpPr>
        <p:sp>
          <p:nvSpPr>
            <p:cNvPr id="9388" name="Google Shape;9388;p5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57"/>
          <p:cNvGrpSpPr/>
          <p:nvPr/>
        </p:nvGrpSpPr>
        <p:grpSpPr>
          <a:xfrm>
            <a:off x="6188595" y="2887174"/>
            <a:ext cx="358999" cy="358099"/>
            <a:chOff x="-53635375" y="3192625"/>
            <a:chExt cx="319025" cy="318225"/>
          </a:xfrm>
        </p:grpSpPr>
        <p:sp>
          <p:nvSpPr>
            <p:cNvPr id="9395" name="Google Shape;9395;p5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57"/>
          <p:cNvGrpSpPr/>
          <p:nvPr/>
        </p:nvGrpSpPr>
        <p:grpSpPr>
          <a:xfrm>
            <a:off x="6210763" y="3358148"/>
            <a:ext cx="314662" cy="358999"/>
            <a:chOff x="-53615675" y="3584850"/>
            <a:chExt cx="279625" cy="319025"/>
          </a:xfrm>
        </p:grpSpPr>
        <p:sp>
          <p:nvSpPr>
            <p:cNvPr id="9399" name="Google Shape;9399;p5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57"/>
          <p:cNvGrpSpPr/>
          <p:nvPr/>
        </p:nvGrpSpPr>
        <p:grpSpPr>
          <a:xfrm>
            <a:off x="6188609" y="3821074"/>
            <a:ext cx="358971" cy="357874"/>
            <a:chOff x="-53634575" y="3976500"/>
            <a:chExt cx="319000" cy="318025"/>
          </a:xfrm>
        </p:grpSpPr>
        <p:sp>
          <p:nvSpPr>
            <p:cNvPr id="9403" name="Google Shape;9403;p5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57"/>
          <p:cNvGrpSpPr/>
          <p:nvPr/>
        </p:nvGrpSpPr>
        <p:grpSpPr>
          <a:xfrm>
            <a:off x="7983413" y="3364028"/>
            <a:ext cx="314662" cy="358436"/>
            <a:chOff x="-52023900" y="3590075"/>
            <a:chExt cx="279625" cy="318525"/>
          </a:xfrm>
        </p:grpSpPr>
        <p:sp>
          <p:nvSpPr>
            <p:cNvPr id="9412" name="Google Shape;9412;p5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57"/>
          <p:cNvGrpSpPr/>
          <p:nvPr/>
        </p:nvGrpSpPr>
        <p:grpSpPr>
          <a:xfrm>
            <a:off x="5746654" y="1532546"/>
            <a:ext cx="358971" cy="358971"/>
            <a:chOff x="-57173375" y="3198925"/>
            <a:chExt cx="319000" cy="319000"/>
          </a:xfrm>
        </p:grpSpPr>
        <p:sp>
          <p:nvSpPr>
            <p:cNvPr id="9420" name="Google Shape;9420;p5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7"/>
          <p:cNvGrpSpPr/>
          <p:nvPr/>
        </p:nvGrpSpPr>
        <p:grpSpPr>
          <a:xfrm>
            <a:off x="5747541" y="2009987"/>
            <a:ext cx="357198" cy="314690"/>
            <a:chOff x="-57176525" y="3610050"/>
            <a:chExt cx="317425" cy="279650"/>
          </a:xfrm>
        </p:grpSpPr>
        <p:sp>
          <p:nvSpPr>
            <p:cNvPr id="9425" name="Google Shape;9425;p5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7"/>
          <p:cNvGrpSpPr/>
          <p:nvPr/>
        </p:nvGrpSpPr>
        <p:grpSpPr>
          <a:xfrm>
            <a:off x="5779179" y="2428542"/>
            <a:ext cx="323524" cy="358774"/>
            <a:chOff x="-57162350" y="3982000"/>
            <a:chExt cx="287500" cy="318825"/>
          </a:xfrm>
        </p:grpSpPr>
        <p:sp>
          <p:nvSpPr>
            <p:cNvPr id="9431" name="Google Shape;9431;p5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57"/>
          <p:cNvGrpSpPr/>
          <p:nvPr/>
        </p:nvGrpSpPr>
        <p:grpSpPr>
          <a:xfrm>
            <a:off x="7957995" y="1532546"/>
            <a:ext cx="358099" cy="356326"/>
            <a:chOff x="-55202750" y="3198925"/>
            <a:chExt cx="318225" cy="316650"/>
          </a:xfrm>
        </p:grpSpPr>
        <p:sp>
          <p:nvSpPr>
            <p:cNvPr id="9440" name="Google Shape;9440;p5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57"/>
          <p:cNvGrpSpPr/>
          <p:nvPr/>
        </p:nvGrpSpPr>
        <p:grpSpPr>
          <a:xfrm>
            <a:off x="7968629" y="1987846"/>
            <a:ext cx="336830" cy="358099"/>
            <a:chOff x="-55194875" y="3590375"/>
            <a:chExt cx="299325" cy="318225"/>
          </a:xfrm>
        </p:grpSpPr>
        <p:sp>
          <p:nvSpPr>
            <p:cNvPr id="9443" name="Google Shape;9443;p5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57"/>
          <p:cNvGrpSpPr/>
          <p:nvPr/>
        </p:nvGrpSpPr>
        <p:grpSpPr>
          <a:xfrm>
            <a:off x="7973247" y="2430117"/>
            <a:ext cx="357198" cy="357198"/>
            <a:chOff x="-55203525" y="3983400"/>
            <a:chExt cx="317425" cy="317425"/>
          </a:xfrm>
        </p:grpSpPr>
        <p:sp>
          <p:nvSpPr>
            <p:cNvPr id="9449" name="Google Shape;9449;p5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57"/>
          <p:cNvGrpSpPr/>
          <p:nvPr/>
        </p:nvGrpSpPr>
        <p:grpSpPr>
          <a:xfrm>
            <a:off x="6639727" y="2887174"/>
            <a:ext cx="335930" cy="358971"/>
            <a:chOff x="-53232900" y="3192625"/>
            <a:chExt cx="298525" cy="319000"/>
          </a:xfrm>
        </p:grpSpPr>
        <p:sp>
          <p:nvSpPr>
            <p:cNvPr id="9453" name="Google Shape;9453;p5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57"/>
          <p:cNvGrpSpPr/>
          <p:nvPr/>
        </p:nvGrpSpPr>
        <p:grpSpPr>
          <a:xfrm>
            <a:off x="6629093" y="3358148"/>
            <a:ext cx="357198" cy="356326"/>
            <a:chOff x="-53242350" y="3584850"/>
            <a:chExt cx="317425" cy="316650"/>
          </a:xfrm>
        </p:grpSpPr>
        <p:sp>
          <p:nvSpPr>
            <p:cNvPr id="9462" name="Google Shape;9462;p5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57"/>
          <p:cNvGrpSpPr/>
          <p:nvPr/>
        </p:nvGrpSpPr>
        <p:grpSpPr>
          <a:xfrm>
            <a:off x="6650362" y="3820849"/>
            <a:ext cx="314662" cy="358999"/>
            <a:chOff x="-53224225" y="3976300"/>
            <a:chExt cx="279625" cy="319025"/>
          </a:xfrm>
        </p:grpSpPr>
        <p:sp>
          <p:nvSpPr>
            <p:cNvPr id="9468" name="Google Shape;9468;p5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57"/>
          <p:cNvGrpSpPr/>
          <p:nvPr/>
        </p:nvGrpSpPr>
        <p:grpSpPr>
          <a:xfrm>
            <a:off x="7961258" y="3828529"/>
            <a:ext cx="358971" cy="358408"/>
            <a:chOff x="-52043575" y="3983125"/>
            <a:chExt cx="319000" cy="318500"/>
          </a:xfrm>
        </p:grpSpPr>
        <p:sp>
          <p:nvSpPr>
            <p:cNvPr id="9476" name="Google Shape;9476;p5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57"/>
          <p:cNvGrpSpPr/>
          <p:nvPr/>
        </p:nvGrpSpPr>
        <p:grpSpPr>
          <a:xfrm>
            <a:off x="6215199" y="1532546"/>
            <a:ext cx="314662" cy="358971"/>
            <a:chOff x="-56766175" y="3198925"/>
            <a:chExt cx="279625" cy="319000"/>
          </a:xfrm>
        </p:grpSpPr>
        <p:sp>
          <p:nvSpPr>
            <p:cNvPr id="9486" name="Google Shape;9486;p5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57"/>
          <p:cNvGrpSpPr/>
          <p:nvPr/>
        </p:nvGrpSpPr>
        <p:grpSpPr>
          <a:xfrm>
            <a:off x="6214313" y="1987846"/>
            <a:ext cx="316434" cy="358099"/>
            <a:chOff x="-56766175" y="3590375"/>
            <a:chExt cx="281200" cy="318225"/>
          </a:xfrm>
        </p:grpSpPr>
        <p:sp>
          <p:nvSpPr>
            <p:cNvPr id="9494" name="Google Shape;9494;p5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57"/>
          <p:cNvGrpSpPr/>
          <p:nvPr/>
        </p:nvGrpSpPr>
        <p:grpSpPr>
          <a:xfrm>
            <a:off x="6251269" y="2429217"/>
            <a:ext cx="272126" cy="358099"/>
            <a:chOff x="-56747275" y="3982600"/>
            <a:chExt cx="241825" cy="318225"/>
          </a:xfrm>
        </p:grpSpPr>
        <p:sp>
          <p:nvSpPr>
            <p:cNvPr id="9499" name="Google Shape;9499;p5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57"/>
          <p:cNvGrpSpPr/>
          <p:nvPr/>
        </p:nvGrpSpPr>
        <p:grpSpPr>
          <a:xfrm>
            <a:off x="4881188" y="2894264"/>
            <a:ext cx="314662" cy="358971"/>
            <a:chOff x="-54793175" y="3198925"/>
            <a:chExt cx="279625" cy="319000"/>
          </a:xfrm>
        </p:grpSpPr>
        <p:sp>
          <p:nvSpPr>
            <p:cNvPr id="9507" name="Google Shape;9507;p5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57"/>
          <p:cNvGrpSpPr/>
          <p:nvPr/>
        </p:nvGrpSpPr>
        <p:grpSpPr>
          <a:xfrm>
            <a:off x="4859020" y="3371455"/>
            <a:ext cx="358999" cy="342991"/>
            <a:chOff x="-54812875" y="3596675"/>
            <a:chExt cx="319025" cy="304800"/>
          </a:xfrm>
        </p:grpSpPr>
        <p:sp>
          <p:nvSpPr>
            <p:cNvPr id="9515" name="Google Shape;9515;p5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2" name="Google Shape;9522;p57"/>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7"/>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4" name="Google Shape;9524;p57"/>
          <p:cNvGrpSpPr/>
          <p:nvPr/>
        </p:nvGrpSpPr>
        <p:grpSpPr>
          <a:xfrm>
            <a:off x="4881188" y="3827938"/>
            <a:ext cx="314662" cy="358099"/>
            <a:chOff x="-54793175" y="3982600"/>
            <a:chExt cx="279625" cy="318225"/>
          </a:xfrm>
        </p:grpSpPr>
        <p:sp>
          <p:nvSpPr>
            <p:cNvPr id="9525" name="Google Shape;9525;p5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57"/>
          <p:cNvGrpSpPr/>
          <p:nvPr/>
        </p:nvGrpSpPr>
        <p:grpSpPr>
          <a:xfrm>
            <a:off x="7092647" y="2887174"/>
            <a:ext cx="314662" cy="358099"/>
            <a:chOff x="-52832000" y="3192625"/>
            <a:chExt cx="279625" cy="318225"/>
          </a:xfrm>
        </p:grpSpPr>
        <p:sp>
          <p:nvSpPr>
            <p:cNvPr id="9533" name="Google Shape;9533;p5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57"/>
          <p:cNvGrpSpPr/>
          <p:nvPr/>
        </p:nvGrpSpPr>
        <p:grpSpPr>
          <a:xfrm>
            <a:off x="7070492" y="3359048"/>
            <a:ext cx="358971" cy="357198"/>
            <a:chOff x="-52851675" y="3585650"/>
            <a:chExt cx="319000" cy="317425"/>
          </a:xfrm>
        </p:grpSpPr>
        <p:sp>
          <p:nvSpPr>
            <p:cNvPr id="9542" name="Google Shape;9542;p5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57"/>
          <p:cNvGrpSpPr/>
          <p:nvPr/>
        </p:nvGrpSpPr>
        <p:grpSpPr>
          <a:xfrm>
            <a:off x="7092647" y="3820849"/>
            <a:ext cx="314662" cy="358999"/>
            <a:chOff x="-52832000" y="3976300"/>
            <a:chExt cx="279625" cy="319025"/>
          </a:xfrm>
        </p:grpSpPr>
        <p:sp>
          <p:nvSpPr>
            <p:cNvPr id="9549" name="Google Shape;9549;p5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57"/>
          <p:cNvGrpSpPr/>
          <p:nvPr/>
        </p:nvGrpSpPr>
        <p:grpSpPr>
          <a:xfrm>
            <a:off x="6209853" y="4275497"/>
            <a:ext cx="316434" cy="358099"/>
            <a:chOff x="-51633225" y="3198925"/>
            <a:chExt cx="281200" cy="318225"/>
          </a:xfrm>
        </p:grpSpPr>
        <p:sp>
          <p:nvSpPr>
            <p:cNvPr id="9555" name="Google Shape;9555;p5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57"/>
          <p:cNvGrpSpPr/>
          <p:nvPr/>
        </p:nvGrpSpPr>
        <p:grpSpPr>
          <a:xfrm>
            <a:off x="6628676" y="1533418"/>
            <a:ext cx="365188" cy="357226"/>
            <a:chOff x="-56396775" y="3199700"/>
            <a:chExt cx="324525" cy="317450"/>
          </a:xfrm>
        </p:grpSpPr>
        <p:sp>
          <p:nvSpPr>
            <p:cNvPr id="9563" name="Google Shape;9563;p5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57"/>
          <p:cNvGrpSpPr/>
          <p:nvPr/>
        </p:nvGrpSpPr>
        <p:grpSpPr>
          <a:xfrm>
            <a:off x="6631771" y="1999353"/>
            <a:ext cx="358999" cy="335958"/>
            <a:chOff x="-56394425" y="3600600"/>
            <a:chExt cx="319025" cy="298550"/>
          </a:xfrm>
        </p:grpSpPr>
        <p:sp>
          <p:nvSpPr>
            <p:cNvPr id="9570" name="Google Shape;9570;p5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57"/>
          <p:cNvGrpSpPr/>
          <p:nvPr/>
        </p:nvGrpSpPr>
        <p:grpSpPr>
          <a:xfrm>
            <a:off x="6662538" y="2430117"/>
            <a:ext cx="327068" cy="357198"/>
            <a:chOff x="-56379450" y="3983400"/>
            <a:chExt cx="290650" cy="317425"/>
          </a:xfrm>
        </p:grpSpPr>
        <p:sp>
          <p:nvSpPr>
            <p:cNvPr id="9574" name="Google Shape;9574;p5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7"/>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7"/>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57"/>
          <p:cNvGrpSpPr/>
          <p:nvPr/>
        </p:nvGrpSpPr>
        <p:grpSpPr>
          <a:xfrm>
            <a:off x="5326242" y="2894264"/>
            <a:ext cx="316434" cy="358971"/>
            <a:chOff x="-54401725" y="3198925"/>
            <a:chExt cx="281200" cy="319000"/>
          </a:xfrm>
        </p:grpSpPr>
        <p:sp>
          <p:nvSpPr>
            <p:cNvPr id="9583" name="Google Shape;9583;p5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57"/>
          <p:cNvGrpSpPr/>
          <p:nvPr/>
        </p:nvGrpSpPr>
        <p:grpSpPr>
          <a:xfrm>
            <a:off x="5327128" y="3364365"/>
            <a:ext cx="314662" cy="358099"/>
            <a:chOff x="-54401725" y="3590375"/>
            <a:chExt cx="279625" cy="318225"/>
          </a:xfrm>
        </p:grpSpPr>
        <p:sp>
          <p:nvSpPr>
            <p:cNvPr id="9595" name="Google Shape;9595;p5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57"/>
          <p:cNvGrpSpPr/>
          <p:nvPr/>
        </p:nvGrpSpPr>
        <p:grpSpPr>
          <a:xfrm>
            <a:off x="5324920" y="3827938"/>
            <a:ext cx="319079" cy="358099"/>
            <a:chOff x="-54403300" y="3982600"/>
            <a:chExt cx="283550" cy="318225"/>
          </a:xfrm>
        </p:grpSpPr>
        <p:sp>
          <p:nvSpPr>
            <p:cNvPr id="9602" name="Google Shape;9602;p5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57"/>
          <p:cNvGrpSpPr/>
          <p:nvPr/>
        </p:nvGrpSpPr>
        <p:grpSpPr>
          <a:xfrm>
            <a:off x="7512313" y="2889172"/>
            <a:ext cx="356298" cy="356973"/>
            <a:chOff x="-52458650" y="3194400"/>
            <a:chExt cx="316625" cy="317225"/>
          </a:xfrm>
        </p:grpSpPr>
        <p:sp>
          <p:nvSpPr>
            <p:cNvPr id="9608" name="Google Shape;9608;p5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57"/>
          <p:cNvGrpSpPr/>
          <p:nvPr/>
        </p:nvGrpSpPr>
        <p:grpSpPr>
          <a:xfrm>
            <a:off x="7521611" y="3358148"/>
            <a:ext cx="337703" cy="357845"/>
            <a:chOff x="-52450000" y="3584850"/>
            <a:chExt cx="300100" cy="318000"/>
          </a:xfrm>
        </p:grpSpPr>
        <p:sp>
          <p:nvSpPr>
            <p:cNvPr id="9617" name="Google Shape;9617;p5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57"/>
          <p:cNvGrpSpPr/>
          <p:nvPr/>
        </p:nvGrpSpPr>
        <p:grpSpPr>
          <a:xfrm>
            <a:off x="7533131" y="3822621"/>
            <a:ext cx="314662" cy="357226"/>
            <a:chOff x="-52440550" y="3977875"/>
            <a:chExt cx="279625" cy="317450"/>
          </a:xfrm>
        </p:grpSpPr>
        <p:sp>
          <p:nvSpPr>
            <p:cNvPr id="9625" name="Google Shape;9625;p5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57"/>
          <p:cNvGrpSpPr/>
          <p:nvPr/>
        </p:nvGrpSpPr>
        <p:grpSpPr>
          <a:xfrm>
            <a:off x="6645066" y="4278827"/>
            <a:ext cx="314662" cy="358999"/>
            <a:chOff x="-51623775" y="3584850"/>
            <a:chExt cx="279625" cy="319025"/>
          </a:xfrm>
        </p:grpSpPr>
        <p:sp>
          <p:nvSpPr>
            <p:cNvPr id="9634" name="Google Shape;9634;p5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46"/>
        <p:cNvGrpSpPr/>
        <p:nvPr/>
      </p:nvGrpSpPr>
      <p:grpSpPr>
        <a:xfrm>
          <a:off x="0" y="0"/>
          <a:ext cx="0" cy="0"/>
          <a:chOff x="0" y="0"/>
          <a:chExt cx="0" cy="0"/>
        </a:xfrm>
      </p:grpSpPr>
      <p:sp>
        <p:nvSpPr>
          <p:cNvPr id="9647" name="Google Shape;9647;p5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648" name="Google Shape;9648;p5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9649" name="Google Shape;9649;p58"/>
          <p:cNvGrpSpPr/>
          <p:nvPr/>
        </p:nvGrpSpPr>
        <p:grpSpPr>
          <a:xfrm>
            <a:off x="885675" y="1539249"/>
            <a:ext cx="276003" cy="357300"/>
            <a:chOff x="-50469125" y="3183175"/>
            <a:chExt cx="233150" cy="301825"/>
          </a:xfrm>
        </p:grpSpPr>
        <p:sp>
          <p:nvSpPr>
            <p:cNvPr id="9650" name="Google Shape;9650;p5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58"/>
          <p:cNvGrpSpPr/>
          <p:nvPr/>
        </p:nvGrpSpPr>
        <p:grpSpPr>
          <a:xfrm>
            <a:off x="845574" y="1974651"/>
            <a:ext cx="356205" cy="355288"/>
            <a:chOff x="-50504575" y="3550975"/>
            <a:chExt cx="300900" cy="300125"/>
          </a:xfrm>
        </p:grpSpPr>
        <p:sp>
          <p:nvSpPr>
            <p:cNvPr id="9654" name="Google Shape;9654;p5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58"/>
          <p:cNvGrpSpPr/>
          <p:nvPr/>
        </p:nvGrpSpPr>
        <p:grpSpPr>
          <a:xfrm>
            <a:off x="845574" y="2412893"/>
            <a:ext cx="356205" cy="354341"/>
            <a:chOff x="-50503000" y="3921175"/>
            <a:chExt cx="300900" cy="299325"/>
          </a:xfrm>
        </p:grpSpPr>
        <p:sp>
          <p:nvSpPr>
            <p:cNvPr id="9659" name="Google Shape;9659;p5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58"/>
          <p:cNvGrpSpPr/>
          <p:nvPr/>
        </p:nvGrpSpPr>
        <p:grpSpPr>
          <a:xfrm>
            <a:off x="3049627" y="1558811"/>
            <a:ext cx="355258" cy="356205"/>
            <a:chOff x="-48630025" y="3199700"/>
            <a:chExt cx="300100" cy="300900"/>
          </a:xfrm>
        </p:grpSpPr>
        <p:sp>
          <p:nvSpPr>
            <p:cNvPr id="9665" name="Google Shape;9665;p5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58"/>
          <p:cNvGrpSpPr/>
          <p:nvPr/>
        </p:nvGrpSpPr>
        <p:grpSpPr>
          <a:xfrm>
            <a:off x="3049627" y="1996107"/>
            <a:ext cx="355258" cy="355258"/>
            <a:chOff x="-48630025" y="3569100"/>
            <a:chExt cx="300100" cy="300100"/>
          </a:xfrm>
        </p:grpSpPr>
        <p:sp>
          <p:nvSpPr>
            <p:cNvPr id="9669" name="Google Shape;9669;p5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58"/>
          <p:cNvGrpSpPr/>
          <p:nvPr/>
        </p:nvGrpSpPr>
        <p:grpSpPr>
          <a:xfrm>
            <a:off x="3050101" y="2433403"/>
            <a:ext cx="354311" cy="353394"/>
            <a:chOff x="-48629225" y="3938500"/>
            <a:chExt cx="299300" cy="298525"/>
          </a:xfrm>
        </p:grpSpPr>
        <p:sp>
          <p:nvSpPr>
            <p:cNvPr id="9680" name="Google Shape;9680;p5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58"/>
          <p:cNvGrpSpPr/>
          <p:nvPr/>
        </p:nvGrpSpPr>
        <p:grpSpPr>
          <a:xfrm>
            <a:off x="1785504" y="2904744"/>
            <a:ext cx="311458" cy="354341"/>
            <a:chOff x="-46762575" y="3200500"/>
            <a:chExt cx="263100" cy="299325"/>
          </a:xfrm>
        </p:grpSpPr>
        <p:sp>
          <p:nvSpPr>
            <p:cNvPr id="9685" name="Google Shape;9685;p5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58"/>
          <p:cNvGrpSpPr/>
          <p:nvPr/>
        </p:nvGrpSpPr>
        <p:grpSpPr>
          <a:xfrm>
            <a:off x="1763589" y="3363466"/>
            <a:ext cx="355288" cy="312375"/>
            <a:chOff x="-46779900" y="3588000"/>
            <a:chExt cx="300125" cy="263875"/>
          </a:xfrm>
        </p:grpSpPr>
        <p:sp>
          <p:nvSpPr>
            <p:cNvPr id="9691" name="Google Shape;9691;p5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58"/>
          <p:cNvGrpSpPr/>
          <p:nvPr/>
        </p:nvGrpSpPr>
        <p:grpSpPr>
          <a:xfrm>
            <a:off x="1764062" y="3778388"/>
            <a:ext cx="354341" cy="353394"/>
            <a:chOff x="-46779100" y="3938500"/>
            <a:chExt cx="299325" cy="298525"/>
          </a:xfrm>
        </p:grpSpPr>
        <p:sp>
          <p:nvSpPr>
            <p:cNvPr id="9696" name="Google Shape;9696;p5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58"/>
          <p:cNvGrpSpPr/>
          <p:nvPr/>
        </p:nvGrpSpPr>
        <p:grpSpPr>
          <a:xfrm>
            <a:off x="3971800" y="2911255"/>
            <a:ext cx="355258" cy="355288"/>
            <a:chOff x="-44924250" y="3206000"/>
            <a:chExt cx="300100" cy="300125"/>
          </a:xfrm>
        </p:grpSpPr>
        <p:sp>
          <p:nvSpPr>
            <p:cNvPr id="9699" name="Google Shape;9699;p5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58"/>
          <p:cNvGrpSpPr/>
          <p:nvPr/>
        </p:nvGrpSpPr>
        <p:grpSpPr>
          <a:xfrm>
            <a:off x="1286286" y="1539249"/>
            <a:ext cx="355258" cy="355258"/>
            <a:chOff x="-50134375" y="3183175"/>
            <a:chExt cx="300100" cy="300100"/>
          </a:xfrm>
        </p:grpSpPr>
        <p:sp>
          <p:nvSpPr>
            <p:cNvPr id="9705" name="Google Shape;9705;p5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58"/>
          <p:cNvGrpSpPr/>
          <p:nvPr/>
        </p:nvGrpSpPr>
        <p:grpSpPr>
          <a:xfrm>
            <a:off x="1286286" y="1974651"/>
            <a:ext cx="355258" cy="355288"/>
            <a:chOff x="-50134375" y="3550975"/>
            <a:chExt cx="300100" cy="300125"/>
          </a:xfrm>
        </p:grpSpPr>
        <p:sp>
          <p:nvSpPr>
            <p:cNvPr id="9716" name="Google Shape;9716;p5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58"/>
          <p:cNvGrpSpPr/>
          <p:nvPr/>
        </p:nvGrpSpPr>
        <p:grpSpPr>
          <a:xfrm>
            <a:off x="1286286" y="2412183"/>
            <a:ext cx="355258" cy="355051"/>
            <a:chOff x="-50134375" y="3920575"/>
            <a:chExt cx="300100" cy="299925"/>
          </a:xfrm>
        </p:grpSpPr>
        <p:sp>
          <p:nvSpPr>
            <p:cNvPr id="9719" name="Google Shape;9719;p5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58"/>
          <p:cNvGrpSpPr/>
          <p:nvPr/>
        </p:nvGrpSpPr>
        <p:grpSpPr>
          <a:xfrm>
            <a:off x="3497010" y="1559758"/>
            <a:ext cx="357123" cy="355258"/>
            <a:chOff x="-48262200" y="3200500"/>
            <a:chExt cx="301675" cy="300100"/>
          </a:xfrm>
        </p:grpSpPr>
        <p:sp>
          <p:nvSpPr>
            <p:cNvPr id="9723" name="Google Shape;9723;p5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58"/>
          <p:cNvGrpSpPr/>
          <p:nvPr/>
        </p:nvGrpSpPr>
        <p:grpSpPr>
          <a:xfrm>
            <a:off x="3526383" y="1996847"/>
            <a:ext cx="298377" cy="354519"/>
            <a:chOff x="-48233050" y="3569725"/>
            <a:chExt cx="252050" cy="299475"/>
          </a:xfrm>
        </p:grpSpPr>
        <p:sp>
          <p:nvSpPr>
            <p:cNvPr id="9733" name="Google Shape;9733;p5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58"/>
          <p:cNvGrpSpPr/>
          <p:nvPr/>
        </p:nvGrpSpPr>
        <p:grpSpPr>
          <a:xfrm>
            <a:off x="3550148" y="2430591"/>
            <a:ext cx="250847" cy="358070"/>
            <a:chOff x="-48216525" y="3936125"/>
            <a:chExt cx="211900" cy="302475"/>
          </a:xfrm>
        </p:grpSpPr>
        <p:sp>
          <p:nvSpPr>
            <p:cNvPr id="9737" name="Google Shape;9737;p5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58"/>
          <p:cNvGrpSpPr/>
          <p:nvPr/>
        </p:nvGrpSpPr>
        <p:grpSpPr>
          <a:xfrm>
            <a:off x="2205866" y="2905661"/>
            <a:ext cx="355258" cy="355288"/>
            <a:chOff x="-46410500" y="3201275"/>
            <a:chExt cx="300100" cy="300125"/>
          </a:xfrm>
        </p:grpSpPr>
        <p:sp>
          <p:nvSpPr>
            <p:cNvPr id="9742" name="Google Shape;9742;p5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58"/>
          <p:cNvGrpSpPr/>
          <p:nvPr/>
        </p:nvGrpSpPr>
        <p:grpSpPr>
          <a:xfrm>
            <a:off x="2205866" y="3341092"/>
            <a:ext cx="355258" cy="356205"/>
            <a:chOff x="-46409700" y="3569100"/>
            <a:chExt cx="300100" cy="300900"/>
          </a:xfrm>
        </p:grpSpPr>
        <p:sp>
          <p:nvSpPr>
            <p:cNvPr id="9748" name="Google Shape;9748;p5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58"/>
          <p:cNvGrpSpPr/>
          <p:nvPr/>
        </p:nvGrpSpPr>
        <p:grpSpPr>
          <a:xfrm>
            <a:off x="2193747" y="3776524"/>
            <a:ext cx="379497" cy="358070"/>
            <a:chOff x="-46422300" y="3936925"/>
            <a:chExt cx="320575" cy="302475"/>
          </a:xfrm>
        </p:grpSpPr>
        <p:sp>
          <p:nvSpPr>
            <p:cNvPr id="9754" name="Google Shape;9754;p5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58"/>
          <p:cNvGrpSpPr/>
          <p:nvPr/>
        </p:nvGrpSpPr>
        <p:grpSpPr>
          <a:xfrm>
            <a:off x="3971326" y="3330852"/>
            <a:ext cx="356205" cy="355258"/>
            <a:chOff x="-44914800" y="3560450"/>
            <a:chExt cx="300900" cy="300100"/>
          </a:xfrm>
        </p:grpSpPr>
        <p:sp>
          <p:nvSpPr>
            <p:cNvPr id="9757" name="Google Shape;9757;p5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8"/>
          <p:cNvGrpSpPr/>
          <p:nvPr/>
        </p:nvGrpSpPr>
        <p:grpSpPr>
          <a:xfrm>
            <a:off x="1726378" y="1539486"/>
            <a:ext cx="354311" cy="354104"/>
            <a:chOff x="-49764975" y="3183375"/>
            <a:chExt cx="299300" cy="299125"/>
          </a:xfrm>
        </p:grpSpPr>
        <p:sp>
          <p:nvSpPr>
            <p:cNvPr id="9763" name="Google Shape;9763;p5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58"/>
          <p:cNvGrpSpPr/>
          <p:nvPr/>
        </p:nvGrpSpPr>
        <p:grpSpPr>
          <a:xfrm>
            <a:off x="1726378" y="1974947"/>
            <a:ext cx="354311" cy="355909"/>
            <a:chOff x="-49764975" y="3551225"/>
            <a:chExt cx="299300" cy="300650"/>
          </a:xfrm>
        </p:grpSpPr>
        <p:sp>
          <p:nvSpPr>
            <p:cNvPr id="9773" name="Google Shape;9773;p5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58"/>
          <p:cNvGrpSpPr/>
          <p:nvPr/>
        </p:nvGrpSpPr>
        <p:grpSpPr>
          <a:xfrm>
            <a:off x="1724040" y="2411710"/>
            <a:ext cx="358987" cy="355525"/>
            <a:chOff x="-49766550" y="3920175"/>
            <a:chExt cx="303250" cy="300325"/>
          </a:xfrm>
        </p:grpSpPr>
        <p:sp>
          <p:nvSpPr>
            <p:cNvPr id="9785" name="Google Shape;9785;p5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58"/>
          <p:cNvGrpSpPr/>
          <p:nvPr/>
        </p:nvGrpSpPr>
        <p:grpSpPr>
          <a:xfrm>
            <a:off x="3939571" y="1559758"/>
            <a:ext cx="357123" cy="354341"/>
            <a:chOff x="-47892800" y="3200500"/>
            <a:chExt cx="301675" cy="299325"/>
          </a:xfrm>
        </p:grpSpPr>
        <p:sp>
          <p:nvSpPr>
            <p:cNvPr id="9790" name="Google Shape;9790;p5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58"/>
          <p:cNvGrpSpPr/>
          <p:nvPr/>
        </p:nvGrpSpPr>
        <p:grpSpPr>
          <a:xfrm>
            <a:off x="4003437" y="1996107"/>
            <a:ext cx="229391" cy="355258"/>
            <a:chOff x="-47839250" y="3569100"/>
            <a:chExt cx="193775" cy="300100"/>
          </a:xfrm>
        </p:grpSpPr>
        <p:sp>
          <p:nvSpPr>
            <p:cNvPr id="9797" name="Google Shape;9797;p5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58"/>
          <p:cNvGrpSpPr/>
          <p:nvPr/>
        </p:nvGrpSpPr>
        <p:grpSpPr>
          <a:xfrm>
            <a:off x="3940503" y="2432456"/>
            <a:ext cx="355258" cy="356205"/>
            <a:chOff x="-47892800" y="3937700"/>
            <a:chExt cx="300100" cy="300900"/>
          </a:xfrm>
        </p:grpSpPr>
        <p:sp>
          <p:nvSpPr>
            <p:cNvPr id="9804" name="Google Shape;9804;p5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58"/>
          <p:cNvGrpSpPr/>
          <p:nvPr/>
        </p:nvGrpSpPr>
        <p:grpSpPr>
          <a:xfrm>
            <a:off x="2645798" y="2926170"/>
            <a:ext cx="355258" cy="311458"/>
            <a:chOff x="-46042675" y="3218600"/>
            <a:chExt cx="300100" cy="263100"/>
          </a:xfrm>
        </p:grpSpPr>
        <p:sp>
          <p:nvSpPr>
            <p:cNvPr id="9813" name="Google Shape;9813;p5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58"/>
          <p:cNvGrpSpPr/>
          <p:nvPr/>
        </p:nvGrpSpPr>
        <p:grpSpPr>
          <a:xfrm>
            <a:off x="2645798" y="3340619"/>
            <a:ext cx="355258" cy="323118"/>
            <a:chOff x="-46042675" y="3568700"/>
            <a:chExt cx="300100" cy="272950"/>
          </a:xfrm>
        </p:grpSpPr>
        <p:sp>
          <p:nvSpPr>
            <p:cNvPr id="9820" name="Google Shape;9820;p5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58"/>
          <p:cNvGrpSpPr/>
          <p:nvPr/>
        </p:nvGrpSpPr>
        <p:grpSpPr>
          <a:xfrm>
            <a:off x="2687749" y="3777589"/>
            <a:ext cx="271357" cy="356057"/>
            <a:chOff x="-46007225" y="3937825"/>
            <a:chExt cx="229225" cy="300775"/>
          </a:xfrm>
        </p:grpSpPr>
        <p:sp>
          <p:nvSpPr>
            <p:cNvPr id="9825" name="Google Shape;9825;p5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58"/>
          <p:cNvGrpSpPr/>
          <p:nvPr/>
        </p:nvGrpSpPr>
        <p:grpSpPr>
          <a:xfrm>
            <a:off x="3993241" y="3767675"/>
            <a:ext cx="312375" cy="357596"/>
            <a:chOff x="-44895900" y="3929450"/>
            <a:chExt cx="263875" cy="302075"/>
          </a:xfrm>
        </p:grpSpPr>
        <p:sp>
          <p:nvSpPr>
            <p:cNvPr id="9836" name="Google Shape;9836;p5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58"/>
          <p:cNvGrpSpPr/>
          <p:nvPr/>
        </p:nvGrpSpPr>
        <p:grpSpPr>
          <a:xfrm>
            <a:off x="2167060" y="1550436"/>
            <a:ext cx="356205" cy="332885"/>
            <a:chOff x="-49397175" y="3192625"/>
            <a:chExt cx="300900" cy="281200"/>
          </a:xfrm>
        </p:grpSpPr>
        <p:sp>
          <p:nvSpPr>
            <p:cNvPr id="9843" name="Google Shape;9843;p5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58"/>
          <p:cNvGrpSpPr/>
          <p:nvPr/>
        </p:nvGrpSpPr>
        <p:grpSpPr>
          <a:xfrm>
            <a:off x="2193163" y="1974651"/>
            <a:ext cx="304000" cy="356205"/>
            <a:chOff x="-49375900" y="3550975"/>
            <a:chExt cx="256800" cy="300900"/>
          </a:xfrm>
        </p:grpSpPr>
        <p:sp>
          <p:nvSpPr>
            <p:cNvPr id="9851" name="Google Shape;9851;p5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58"/>
          <p:cNvGrpSpPr/>
          <p:nvPr/>
        </p:nvGrpSpPr>
        <p:grpSpPr>
          <a:xfrm>
            <a:off x="2188516" y="2411946"/>
            <a:ext cx="313293" cy="356205"/>
            <a:chOff x="-49378250" y="3920375"/>
            <a:chExt cx="264650" cy="300900"/>
          </a:xfrm>
        </p:grpSpPr>
        <p:sp>
          <p:nvSpPr>
            <p:cNvPr id="9863" name="Google Shape;9863;p5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58"/>
          <p:cNvGrpSpPr/>
          <p:nvPr/>
        </p:nvGrpSpPr>
        <p:grpSpPr>
          <a:xfrm>
            <a:off x="907504" y="2904744"/>
            <a:ext cx="312375" cy="357123"/>
            <a:chOff x="-47505300" y="3200500"/>
            <a:chExt cx="263875" cy="301675"/>
          </a:xfrm>
        </p:grpSpPr>
        <p:sp>
          <p:nvSpPr>
            <p:cNvPr id="9871" name="Google Shape;9871;p5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58"/>
          <p:cNvGrpSpPr/>
          <p:nvPr/>
        </p:nvGrpSpPr>
        <p:grpSpPr>
          <a:xfrm>
            <a:off x="885604" y="3341092"/>
            <a:ext cx="356176" cy="355051"/>
            <a:chOff x="-47524975" y="3569100"/>
            <a:chExt cx="300875" cy="299925"/>
          </a:xfrm>
        </p:grpSpPr>
        <p:sp>
          <p:nvSpPr>
            <p:cNvPr id="9885" name="Google Shape;9885;p5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58"/>
          <p:cNvGrpSpPr/>
          <p:nvPr/>
        </p:nvGrpSpPr>
        <p:grpSpPr>
          <a:xfrm>
            <a:off x="886062" y="3820354"/>
            <a:ext cx="355258" cy="270410"/>
            <a:chOff x="-47523400" y="3973950"/>
            <a:chExt cx="300100" cy="228425"/>
          </a:xfrm>
        </p:grpSpPr>
        <p:sp>
          <p:nvSpPr>
            <p:cNvPr id="9891" name="Google Shape;9891;p5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58"/>
          <p:cNvGrpSpPr/>
          <p:nvPr/>
        </p:nvGrpSpPr>
        <p:grpSpPr>
          <a:xfrm>
            <a:off x="3091183" y="2903353"/>
            <a:ext cx="354341" cy="357596"/>
            <a:chOff x="-45673275" y="3199325"/>
            <a:chExt cx="299325" cy="302075"/>
          </a:xfrm>
        </p:grpSpPr>
        <p:sp>
          <p:nvSpPr>
            <p:cNvPr id="9897" name="Google Shape;9897;p5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58"/>
          <p:cNvGrpSpPr/>
          <p:nvPr/>
        </p:nvGrpSpPr>
        <p:grpSpPr>
          <a:xfrm>
            <a:off x="3090251" y="3361602"/>
            <a:ext cx="356205" cy="314240"/>
            <a:chOff x="-45674075" y="3586425"/>
            <a:chExt cx="300900" cy="265450"/>
          </a:xfrm>
        </p:grpSpPr>
        <p:sp>
          <p:nvSpPr>
            <p:cNvPr id="9901" name="Google Shape;9901;p5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58"/>
          <p:cNvGrpSpPr/>
          <p:nvPr/>
        </p:nvGrpSpPr>
        <p:grpSpPr>
          <a:xfrm>
            <a:off x="3091183" y="3777441"/>
            <a:ext cx="354341" cy="356205"/>
            <a:chOff x="-45673275" y="3937700"/>
            <a:chExt cx="299325" cy="300900"/>
          </a:xfrm>
        </p:grpSpPr>
        <p:sp>
          <p:nvSpPr>
            <p:cNvPr id="9904" name="Google Shape;9904;p5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58"/>
          <p:cNvGrpSpPr/>
          <p:nvPr/>
        </p:nvGrpSpPr>
        <p:grpSpPr>
          <a:xfrm>
            <a:off x="2205349" y="4270225"/>
            <a:ext cx="356205" cy="356205"/>
            <a:chOff x="-44512325" y="3176075"/>
            <a:chExt cx="300900" cy="300900"/>
          </a:xfrm>
        </p:grpSpPr>
        <p:sp>
          <p:nvSpPr>
            <p:cNvPr id="9911" name="Google Shape;9911;p5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8"/>
          <p:cNvGrpSpPr/>
          <p:nvPr/>
        </p:nvGrpSpPr>
        <p:grpSpPr>
          <a:xfrm>
            <a:off x="2608689" y="1539249"/>
            <a:ext cx="354341" cy="354341"/>
            <a:chOff x="-49027775" y="3183175"/>
            <a:chExt cx="299325" cy="299325"/>
          </a:xfrm>
        </p:grpSpPr>
        <p:sp>
          <p:nvSpPr>
            <p:cNvPr id="9915" name="Google Shape;9915;p5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58"/>
          <p:cNvGrpSpPr/>
          <p:nvPr/>
        </p:nvGrpSpPr>
        <p:grpSpPr>
          <a:xfrm>
            <a:off x="2608230" y="1974651"/>
            <a:ext cx="355258" cy="357152"/>
            <a:chOff x="-49027775" y="3550975"/>
            <a:chExt cx="300100" cy="301700"/>
          </a:xfrm>
        </p:grpSpPr>
        <p:sp>
          <p:nvSpPr>
            <p:cNvPr id="9920" name="Google Shape;9920;p5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58"/>
          <p:cNvGrpSpPr/>
          <p:nvPr/>
        </p:nvGrpSpPr>
        <p:grpSpPr>
          <a:xfrm>
            <a:off x="2606306" y="2411710"/>
            <a:ext cx="359106" cy="355525"/>
            <a:chOff x="-49031025" y="3920175"/>
            <a:chExt cx="303350" cy="300325"/>
          </a:xfrm>
        </p:grpSpPr>
        <p:sp>
          <p:nvSpPr>
            <p:cNvPr id="9931" name="Google Shape;9931;p5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58"/>
          <p:cNvGrpSpPr/>
          <p:nvPr/>
        </p:nvGrpSpPr>
        <p:grpSpPr>
          <a:xfrm>
            <a:off x="1322411" y="2904744"/>
            <a:ext cx="356176" cy="354341"/>
            <a:chOff x="-47155575" y="3200500"/>
            <a:chExt cx="300875" cy="299325"/>
          </a:xfrm>
        </p:grpSpPr>
        <p:sp>
          <p:nvSpPr>
            <p:cNvPr id="9938" name="Google Shape;9938;p5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58"/>
          <p:cNvGrpSpPr/>
          <p:nvPr/>
        </p:nvGrpSpPr>
        <p:grpSpPr>
          <a:xfrm>
            <a:off x="1322870" y="3341092"/>
            <a:ext cx="355258" cy="355258"/>
            <a:chOff x="-47154800" y="3569100"/>
            <a:chExt cx="300100" cy="300100"/>
          </a:xfrm>
        </p:grpSpPr>
        <p:sp>
          <p:nvSpPr>
            <p:cNvPr id="9945" name="Google Shape;9945;p5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58"/>
          <p:cNvGrpSpPr/>
          <p:nvPr/>
        </p:nvGrpSpPr>
        <p:grpSpPr>
          <a:xfrm>
            <a:off x="1323343" y="3779305"/>
            <a:ext cx="354311" cy="353423"/>
            <a:chOff x="-47154000" y="3939275"/>
            <a:chExt cx="299300" cy="298550"/>
          </a:xfrm>
        </p:grpSpPr>
        <p:sp>
          <p:nvSpPr>
            <p:cNvPr id="9952" name="Google Shape;9952;p5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58"/>
          <p:cNvGrpSpPr/>
          <p:nvPr/>
        </p:nvGrpSpPr>
        <p:grpSpPr>
          <a:xfrm>
            <a:off x="3548633" y="2904744"/>
            <a:ext cx="312375" cy="354341"/>
            <a:chOff x="-45286550" y="3200500"/>
            <a:chExt cx="263875" cy="299325"/>
          </a:xfrm>
        </p:grpSpPr>
        <p:sp>
          <p:nvSpPr>
            <p:cNvPr id="9957" name="Google Shape;9957;p5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58"/>
          <p:cNvGrpSpPr/>
          <p:nvPr/>
        </p:nvGrpSpPr>
        <p:grpSpPr>
          <a:xfrm>
            <a:off x="3548633" y="3342039"/>
            <a:ext cx="312375" cy="354311"/>
            <a:chOff x="-45286550" y="3569900"/>
            <a:chExt cx="263875" cy="299300"/>
          </a:xfrm>
        </p:grpSpPr>
        <p:sp>
          <p:nvSpPr>
            <p:cNvPr id="9961" name="Google Shape;9961;p5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58"/>
          <p:cNvGrpSpPr/>
          <p:nvPr/>
        </p:nvGrpSpPr>
        <p:grpSpPr>
          <a:xfrm>
            <a:off x="3559820" y="3778388"/>
            <a:ext cx="290001" cy="355258"/>
            <a:chOff x="-45277900" y="3938500"/>
            <a:chExt cx="244975" cy="300100"/>
          </a:xfrm>
        </p:grpSpPr>
        <p:sp>
          <p:nvSpPr>
            <p:cNvPr id="9968" name="Google Shape;9968;p5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58"/>
          <p:cNvGrpSpPr/>
          <p:nvPr/>
        </p:nvGrpSpPr>
        <p:grpSpPr>
          <a:xfrm>
            <a:off x="2645769" y="4247490"/>
            <a:ext cx="355258" cy="355258"/>
            <a:chOff x="-44502875" y="3576975"/>
            <a:chExt cx="300100" cy="300100"/>
          </a:xfrm>
        </p:grpSpPr>
        <p:sp>
          <p:nvSpPr>
            <p:cNvPr id="9973" name="Google Shape;9973;p5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58"/>
          <p:cNvGrpSpPr/>
          <p:nvPr/>
        </p:nvGrpSpPr>
        <p:grpSpPr>
          <a:xfrm>
            <a:off x="4858981" y="1973145"/>
            <a:ext cx="356196" cy="354670"/>
            <a:chOff x="-13946200" y="3647075"/>
            <a:chExt cx="353650" cy="352100"/>
          </a:xfrm>
        </p:grpSpPr>
        <p:sp>
          <p:nvSpPr>
            <p:cNvPr id="9977" name="Google Shape;9977;p58"/>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8"/>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8"/>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58"/>
          <p:cNvGrpSpPr/>
          <p:nvPr/>
        </p:nvGrpSpPr>
        <p:grpSpPr>
          <a:xfrm>
            <a:off x="6642374" y="1532628"/>
            <a:ext cx="357002" cy="354267"/>
            <a:chOff x="-12163025" y="3214275"/>
            <a:chExt cx="354450" cy="351700"/>
          </a:xfrm>
        </p:grpSpPr>
        <p:sp>
          <p:nvSpPr>
            <p:cNvPr id="9984" name="Google Shape;9984;p58"/>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58"/>
          <p:cNvGrpSpPr/>
          <p:nvPr/>
        </p:nvGrpSpPr>
        <p:grpSpPr>
          <a:xfrm>
            <a:off x="6643154" y="1972365"/>
            <a:ext cx="355441" cy="356232"/>
            <a:chOff x="-12160675" y="3647875"/>
            <a:chExt cx="352900" cy="353650"/>
          </a:xfrm>
        </p:grpSpPr>
        <p:sp>
          <p:nvSpPr>
            <p:cNvPr id="9988" name="Google Shape;9988;p58"/>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58"/>
          <p:cNvGrpSpPr/>
          <p:nvPr/>
        </p:nvGrpSpPr>
        <p:grpSpPr>
          <a:xfrm>
            <a:off x="6653870" y="2416821"/>
            <a:ext cx="354635" cy="356232"/>
            <a:chOff x="-12160675" y="4081850"/>
            <a:chExt cx="352100" cy="353650"/>
          </a:xfrm>
        </p:grpSpPr>
        <p:sp>
          <p:nvSpPr>
            <p:cNvPr id="9996" name="Google Shape;9996;p58"/>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8"/>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8"/>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58"/>
          <p:cNvGrpSpPr/>
          <p:nvPr/>
        </p:nvGrpSpPr>
        <p:grpSpPr>
          <a:xfrm>
            <a:off x="4858836" y="2891264"/>
            <a:ext cx="355416" cy="355652"/>
            <a:chOff x="-10391650" y="3180600"/>
            <a:chExt cx="352875" cy="353075"/>
          </a:xfrm>
        </p:grpSpPr>
        <p:sp>
          <p:nvSpPr>
            <p:cNvPr id="10003" name="Google Shape;10003;p58"/>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9" name="Google Shape;10009;p58"/>
          <p:cNvGrpSpPr/>
          <p:nvPr/>
        </p:nvGrpSpPr>
        <p:grpSpPr>
          <a:xfrm>
            <a:off x="4858835" y="3368062"/>
            <a:ext cx="354635" cy="353890"/>
            <a:chOff x="-10390875" y="3616350"/>
            <a:chExt cx="352100" cy="351325"/>
          </a:xfrm>
        </p:grpSpPr>
        <p:sp>
          <p:nvSpPr>
            <p:cNvPr id="10010" name="Google Shape;10010;p58"/>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58"/>
          <p:cNvGrpSpPr/>
          <p:nvPr/>
        </p:nvGrpSpPr>
        <p:grpSpPr>
          <a:xfrm>
            <a:off x="7525810" y="2892727"/>
            <a:ext cx="312585" cy="354670"/>
            <a:chOff x="-10370400" y="4049550"/>
            <a:chExt cx="310350" cy="352100"/>
          </a:xfrm>
        </p:grpSpPr>
        <p:sp>
          <p:nvSpPr>
            <p:cNvPr id="10014" name="Google Shape;10014;p58"/>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58"/>
          <p:cNvGrpSpPr/>
          <p:nvPr/>
        </p:nvGrpSpPr>
        <p:grpSpPr>
          <a:xfrm>
            <a:off x="6630066" y="2891668"/>
            <a:ext cx="379236" cy="354847"/>
            <a:chOff x="-8674650" y="3210975"/>
            <a:chExt cx="376525" cy="352275"/>
          </a:xfrm>
        </p:grpSpPr>
        <p:sp>
          <p:nvSpPr>
            <p:cNvPr id="10020" name="Google Shape;10020;p58"/>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8"/>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8"/>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58"/>
          <p:cNvGrpSpPr/>
          <p:nvPr/>
        </p:nvGrpSpPr>
        <p:grpSpPr>
          <a:xfrm>
            <a:off x="5301563" y="1973145"/>
            <a:ext cx="356221" cy="354670"/>
            <a:chOff x="-13512225" y="3647075"/>
            <a:chExt cx="353675" cy="352100"/>
          </a:xfrm>
        </p:grpSpPr>
        <p:sp>
          <p:nvSpPr>
            <p:cNvPr id="10027" name="Google Shape;10027;p58"/>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8"/>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8"/>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8"/>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8"/>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8"/>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8"/>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58"/>
          <p:cNvGrpSpPr/>
          <p:nvPr/>
        </p:nvGrpSpPr>
        <p:grpSpPr>
          <a:xfrm>
            <a:off x="5311876" y="2417211"/>
            <a:ext cx="356221" cy="355451"/>
            <a:chOff x="-13512225" y="4080275"/>
            <a:chExt cx="353675" cy="352875"/>
          </a:xfrm>
        </p:grpSpPr>
        <p:sp>
          <p:nvSpPr>
            <p:cNvPr id="10038" name="Google Shape;10038;p58"/>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8"/>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8"/>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8"/>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8"/>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8"/>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8"/>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8"/>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8"/>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8"/>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8"/>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58"/>
          <p:cNvGrpSpPr/>
          <p:nvPr/>
        </p:nvGrpSpPr>
        <p:grpSpPr>
          <a:xfrm>
            <a:off x="7084956" y="1564572"/>
            <a:ext cx="356196" cy="290379"/>
            <a:chOff x="-11728250" y="3245400"/>
            <a:chExt cx="353650" cy="288275"/>
          </a:xfrm>
        </p:grpSpPr>
        <p:sp>
          <p:nvSpPr>
            <p:cNvPr id="10050" name="Google Shape;10050;p58"/>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8"/>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8"/>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8"/>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8"/>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5" name="Google Shape;10055;p58"/>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6" name="Google Shape;10056;p58"/>
          <p:cNvGrpSpPr/>
          <p:nvPr/>
        </p:nvGrpSpPr>
        <p:grpSpPr>
          <a:xfrm>
            <a:off x="7117464" y="2417211"/>
            <a:ext cx="311804" cy="355451"/>
            <a:chOff x="-11703850" y="4081850"/>
            <a:chExt cx="309575" cy="352875"/>
          </a:xfrm>
        </p:grpSpPr>
        <p:sp>
          <p:nvSpPr>
            <p:cNvPr id="10057" name="Google Shape;10057;p58"/>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8"/>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8"/>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8"/>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8"/>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8"/>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8"/>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8"/>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58"/>
          <p:cNvGrpSpPr/>
          <p:nvPr/>
        </p:nvGrpSpPr>
        <p:grpSpPr>
          <a:xfrm>
            <a:off x="5306120" y="2891364"/>
            <a:ext cx="357002" cy="355451"/>
            <a:chOff x="-9958475" y="3180025"/>
            <a:chExt cx="354450" cy="352875"/>
          </a:xfrm>
        </p:grpSpPr>
        <p:sp>
          <p:nvSpPr>
            <p:cNvPr id="10066" name="Google Shape;10066;p58"/>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8"/>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8"/>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58"/>
          <p:cNvGrpSpPr/>
          <p:nvPr/>
        </p:nvGrpSpPr>
        <p:grpSpPr>
          <a:xfrm>
            <a:off x="5315247" y="3367345"/>
            <a:ext cx="337966" cy="355325"/>
            <a:chOff x="-9949025" y="3615575"/>
            <a:chExt cx="335550" cy="352750"/>
          </a:xfrm>
        </p:grpSpPr>
        <p:sp>
          <p:nvSpPr>
            <p:cNvPr id="10070" name="Google Shape;10070;p58"/>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8"/>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8"/>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58"/>
          <p:cNvGrpSpPr/>
          <p:nvPr/>
        </p:nvGrpSpPr>
        <p:grpSpPr>
          <a:xfrm>
            <a:off x="7950093" y="2890851"/>
            <a:ext cx="360175" cy="358423"/>
            <a:chOff x="-9961625" y="4048175"/>
            <a:chExt cx="357600" cy="355825"/>
          </a:xfrm>
        </p:grpSpPr>
        <p:sp>
          <p:nvSpPr>
            <p:cNvPr id="10074" name="Google Shape;10074;p58"/>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8"/>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8"/>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8"/>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8"/>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8"/>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58"/>
          <p:cNvGrpSpPr/>
          <p:nvPr/>
        </p:nvGrpSpPr>
        <p:grpSpPr>
          <a:xfrm>
            <a:off x="6636814" y="3366363"/>
            <a:ext cx="364959" cy="357289"/>
            <a:chOff x="-8680950" y="3624225"/>
            <a:chExt cx="362350" cy="354700"/>
          </a:xfrm>
        </p:grpSpPr>
        <p:sp>
          <p:nvSpPr>
            <p:cNvPr id="10081" name="Google Shape;10081;p58"/>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8"/>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8"/>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8"/>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8"/>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8"/>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58"/>
          <p:cNvGrpSpPr/>
          <p:nvPr/>
        </p:nvGrpSpPr>
        <p:grpSpPr>
          <a:xfrm>
            <a:off x="5773058" y="1532024"/>
            <a:ext cx="313365" cy="355476"/>
            <a:chOff x="-13056975" y="3212300"/>
            <a:chExt cx="311125" cy="352900"/>
          </a:xfrm>
        </p:grpSpPr>
        <p:sp>
          <p:nvSpPr>
            <p:cNvPr id="10088" name="Google Shape;10088;p58"/>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8"/>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8"/>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8"/>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58"/>
          <p:cNvGrpSpPr/>
          <p:nvPr/>
        </p:nvGrpSpPr>
        <p:grpSpPr>
          <a:xfrm>
            <a:off x="5750446" y="1972818"/>
            <a:ext cx="358588" cy="355325"/>
            <a:chOff x="-13077450" y="3647075"/>
            <a:chExt cx="356025" cy="352750"/>
          </a:xfrm>
        </p:grpSpPr>
        <p:sp>
          <p:nvSpPr>
            <p:cNvPr id="10093" name="Google Shape;10093;p58"/>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8"/>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8"/>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6" name="Google Shape;10096;p58"/>
          <p:cNvGrpSpPr/>
          <p:nvPr/>
        </p:nvGrpSpPr>
        <p:grpSpPr>
          <a:xfrm>
            <a:off x="5761552" y="2416418"/>
            <a:ext cx="357002" cy="357037"/>
            <a:chOff x="-13079025" y="4079475"/>
            <a:chExt cx="354450" cy="354450"/>
          </a:xfrm>
        </p:grpSpPr>
        <p:sp>
          <p:nvSpPr>
            <p:cNvPr id="10097" name="Google Shape;10097;p58"/>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8"/>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8"/>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8"/>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58"/>
          <p:cNvGrpSpPr/>
          <p:nvPr/>
        </p:nvGrpSpPr>
        <p:grpSpPr>
          <a:xfrm>
            <a:off x="7534619" y="1532427"/>
            <a:ext cx="356221" cy="354670"/>
            <a:chOff x="-11292700" y="3213875"/>
            <a:chExt cx="353675" cy="352100"/>
          </a:xfrm>
        </p:grpSpPr>
        <p:sp>
          <p:nvSpPr>
            <p:cNvPr id="10102" name="Google Shape;10102;p58"/>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8"/>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8"/>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8"/>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8"/>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8"/>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8"/>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58"/>
          <p:cNvGrpSpPr/>
          <p:nvPr/>
        </p:nvGrpSpPr>
        <p:grpSpPr>
          <a:xfrm>
            <a:off x="7528677" y="1972365"/>
            <a:ext cx="368106" cy="356232"/>
            <a:chOff x="-11299000" y="3647875"/>
            <a:chExt cx="365475" cy="353650"/>
          </a:xfrm>
        </p:grpSpPr>
        <p:sp>
          <p:nvSpPr>
            <p:cNvPr id="10110" name="Google Shape;10110;p58"/>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8"/>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8"/>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8"/>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8"/>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8"/>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8"/>
          <p:cNvGrpSpPr/>
          <p:nvPr/>
        </p:nvGrpSpPr>
        <p:grpSpPr>
          <a:xfrm>
            <a:off x="7544139" y="2428316"/>
            <a:ext cx="357808" cy="333240"/>
            <a:chOff x="-11295075" y="4092875"/>
            <a:chExt cx="355250" cy="330825"/>
          </a:xfrm>
        </p:grpSpPr>
        <p:sp>
          <p:nvSpPr>
            <p:cNvPr id="10117" name="Google Shape;10117;p58"/>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8"/>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8"/>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8"/>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8"/>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58"/>
          <p:cNvGrpSpPr/>
          <p:nvPr/>
        </p:nvGrpSpPr>
        <p:grpSpPr>
          <a:xfrm>
            <a:off x="5769739" y="2891364"/>
            <a:ext cx="312585" cy="355451"/>
            <a:chOff x="-9500075" y="3180800"/>
            <a:chExt cx="310350" cy="352875"/>
          </a:xfrm>
        </p:grpSpPr>
        <p:sp>
          <p:nvSpPr>
            <p:cNvPr id="10123" name="Google Shape;10123;p58"/>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8"/>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8"/>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8"/>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8"/>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8"/>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8"/>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8"/>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8"/>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58"/>
          <p:cNvGrpSpPr/>
          <p:nvPr/>
        </p:nvGrpSpPr>
        <p:grpSpPr>
          <a:xfrm>
            <a:off x="5747530" y="3366879"/>
            <a:ext cx="356221" cy="356257"/>
            <a:chOff x="-9523700" y="3614000"/>
            <a:chExt cx="353675" cy="353675"/>
          </a:xfrm>
        </p:grpSpPr>
        <p:sp>
          <p:nvSpPr>
            <p:cNvPr id="10133" name="Google Shape;10133;p58"/>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8"/>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8"/>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8"/>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8"/>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8"/>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8"/>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8"/>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8"/>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58"/>
          <p:cNvGrpSpPr/>
          <p:nvPr/>
        </p:nvGrpSpPr>
        <p:grpSpPr>
          <a:xfrm>
            <a:off x="7532481" y="3389521"/>
            <a:ext cx="356221" cy="354670"/>
            <a:chOff x="-9523700" y="4049550"/>
            <a:chExt cx="353675" cy="352100"/>
          </a:xfrm>
        </p:grpSpPr>
        <p:sp>
          <p:nvSpPr>
            <p:cNvPr id="10143" name="Google Shape;10143;p58"/>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8"/>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8"/>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8"/>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8"/>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8"/>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8"/>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58"/>
          <p:cNvGrpSpPr/>
          <p:nvPr/>
        </p:nvGrpSpPr>
        <p:grpSpPr>
          <a:xfrm>
            <a:off x="7088596" y="3389494"/>
            <a:ext cx="357002" cy="311029"/>
            <a:chOff x="-8209150" y="3659675"/>
            <a:chExt cx="354450" cy="308775"/>
          </a:xfrm>
        </p:grpSpPr>
        <p:sp>
          <p:nvSpPr>
            <p:cNvPr id="10151" name="Google Shape;10151;p58"/>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8"/>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8"/>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8"/>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8"/>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8"/>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58"/>
          <p:cNvGrpSpPr/>
          <p:nvPr/>
        </p:nvGrpSpPr>
        <p:grpSpPr>
          <a:xfrm>
            <a:off x="6202157" y="2418407"/>
            <a:ext cx="356221" cy="353059"/>
            <a:chOff x="-12643475" y="4081850"/>
            <a:chExt cx="353675" cy="350500"/>
          </a:xfrm>
        </p:grpSpPr>
        <p:sp>
          <p:nvSpPr>
            <p:cNvPr id="10158" name="Google Shape;10158;p58"/>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8"/>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8"/>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8"/>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2" name="Google Shape;10162;p58"/>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3" name="Google Shape;10163;p58"/>
          <p:cNvGrpSpPr/>
          <p:nvPr/>
        </p:nvGrpSpPr>
        <p:grpSpPr>
          <a:xfrm>
            <a:off x="7984757" y="2428316"/>
            <a:ext cx="356221" cy="333240"/>
            <a:chOff x="-10858725" y="4092875"/>
            <a:chExt cx="353675" cy="330825"/>
          </a:xfrm>
        </p:grpSpPr>
        <p:sp>
          <p:nvSpPr>
            <p:cNvPr id="10164" name="Google Shape;10164;p58"/>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8"/>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8"/>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8"/>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8"/>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8"/>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58"/>
          <p:cNvGrpSpPr/>
          <p:nvPr/>
        </p:nvGrpSpPr>
        <p:grpSpPr>
          <a:xfrm>
            <a:off x="6243280" y="3367282"/>
            <a:ext cx="252278" cy="355451"/>
            <a:chOff x="-9039300" y="3614000"/>
            <a:chExt cx="250475" cy="352875"/>
          </a:xfrm>
        </p:grpSpPr>
        <p:sp>
          <p:nvSpPr>
            <p:cNvPr id="10171" name="Google Shape;10171;p58"/>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8"/>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58"/>
          <p:cNvGrpSpPr/>
          <p:nvPr/>
        </p:nvGrpSpPr>
        <p:grpSpPr>
          <a:xfrm>
            <a:off x="7975246" y="3389521"/>
            <a:ext cx="354635" cy="354670"/>
            <a:chOff x="-9088150" y="4049550"/>
            <a:chExt cx="352100" cy="352100"/>
          </a:xfrm>
        </p:grpSpPr>
        <p:sp>
          <p:nvSpPr>
            <p:cNvPr id="10174" name="Google Shape;10174;p58"/>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8"/>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8"/>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8"/>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8"/>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8"/>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58"/>
          <p:cNvGrpSpPr/>
          <p:nvPr/>
        </p:nvGrpSpPr>
        <p:grpSpPr>
          <a:xfrm>
            <a:off x="7109610" y="2891754"/>
            <a:ext cx="315757" cy="354670"/>
            <a:chOff x="-8191825" y="3174500"/>
            <a:chExt cx="313500" cy="352100"/>
          </a:xfrm>
        </p:grpSpPr>
        <p:sp>
          <p:nvSpPr>
            <p:cNvPr id="10181" name="Google Shape;10181;p58"/>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8"/>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8"/>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58"/>
          <p:cNvGrpSpPr/>
          <p:nvPr/>
        </p:nvGrpSpPr>
        <p:grpSpPr>
          <a:xfrm>
            <a:off x="4858968" y="1532275"/>
            <a:ext cx="356221" cy="354973"/>
            <a:chOff x="-13947000" y="3212800"/>
            <a:chExt cx="353675" cy="352400"/>
          </a:xfrm>
        </p:grpSpPr>
        <p:sp>
          <p:nvSpPr>
            <p:cNvPr id="10185" name="Google Shape;10185;p58"/>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7" name="Google Shape;10187;p58"/>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8" name="Google Shape;10188;p58"/>
          <p:cNvGrpSpPr/>
          <p:nvPr/>
        </p:nvGrpSpPr>
        <p:grpSpPr>
          <a:xfrm>
            <a:off x="5301563" y="1531633"/>
            <a:ext cx="356221" cy="356257"/>
            <a:chOff x="-13512225" y="3211525"/>
            <a:chExt cx="353675" cy="353675"/>
          </a:xfrm>
        </p:grpSpPr>
        <p:sp>
          <p:nvSpPr>
            <p:cNvPr id="10189" name="Google Shape;10189;p58"/>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8"/>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8"/>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8"/>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8"/>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58"/>
          <p:cNvGrpSpPr/>
          <p:nvPr/>
        </p:nvGrpSpPr>
        <p:grpSpPr>
          <a:xfrm>
            <a:off x="7083760" y="1971660"/>
            <a:ext cx="358588" cy="357642"/>
            <a:chOff x="-11729050" y="3646475"/>
            <a:chExt cx="356025" cy="355050"/>
          </a:xfrm>
        </p:grpSpPr>
        <p:sp>
          <p:nvSpPr>
            <p:cNvPr id="10195" name="Google Shape;10195;p58"/>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8"/>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8"/>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8"/>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8"/>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8"/>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8"/>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8"/>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8"/>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8"/>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8"/>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58"/>
          <p:cNvGrpSpPr/>
          <p:nvPr/>
        </p:nvGrpSpPr>
        <p:grpSpPr>
          <a:xfrm>
            <a:off x="6191845" y="1532024"/>
            <a:ext cx="356221" cy="355476"/>
            <a:chOff x="-12643475" y="3212300"/>
            <a:chExt cx="353675" cy="352900"/>
          </a:xfrm>
        </p:grpSpPr>
        <p:sp>
          <p:nvSpPr>
            <p:cNvPr id="10207" name="Google Shape;10207;p58"/>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8"/>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8"/>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8"/>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8"/>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8"/>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8"/>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8"/>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8"/>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58"/>
          <p:cNvGrpSpPr/>
          <p:nvPr/>
        </p:nvGrpSpPr>
        <p:grpSpPr>
          <a:xfrm>
            <a:off x="6191845" y="1983798"/>
            <a:ext cx="356221" cy="333366"/>
            <a:chOff x="-12643475" y="3657325"/>
            <a:chExt cx="353675" cy="330950"/>
          </a:xfrm>
        </p:grpSpPr>
        <p:sp>
          <p:nvSpPr>
            <p:cNvPr id="10217" name="Google Shape;10217;p58"/>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8"/>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8"/>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8"/>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8"/>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8"/>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58"/>
          <p:cNvGrpSpPr/>
          <p:nvPr/>
        </p:nvGrpSpPr>
        <p:grpSpPr>
          <a:xfrm>
            <a:off x="7974847" y="1532427"/>
            <a:ext cx="355416" cy="354670"/>
            <a:chOff x="-10857925" y="3213875"/>
            <a:chExt cx="352875" cy="352100"/>
          </a:xfrm>
        </p:grpSpPr>
        <p:sp>
          <p:nvSpPr>
            <p:cNvPr id="10224" name="Google Shape;10224;p58"/>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8"/>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8"/>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8"/>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8"/>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8"/>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8"/>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8"/>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8"/>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8"/>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58"/>
          <p:cNvGrpSpPr/>
          <p:nvPr/>
        </p:nvGrpSpPr>
        <p:grpSpPr>
          <a:xfrm>
            <a:off x="6191762" y="2891855"/>
            <a:ext cx="356096" cy="354469"/>
            <a:chOff x="-9089725" y="3180200"/>
            <a:chExt cx="353550" cy="351900"/>
          </a:xfrm>
        </p:grpSpPr>
        <p:sp>
          <p:nvSpPr>
            <p:cNvPr id="10235" name="Google Shape;10235;p58"/>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8"/>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40"/>
        <p:cNvGrpSpPr/>
        <p:nvPr/>
      </p:nvGrpSpPr>
      <p:grpSpPr>
        <a:xfrm>
          <a:off x="0" y="0"/>
          <a:ext cx="0" cy="0"/>
          <a:chOff x="0" y="0"/>
          <a:chExt cx="0" cy="0"/>
        </a:xfrm>
      </p:grpSpPr>
      <p:sp>
        <p:nvSpPr>
          <p:cNvPr id="10241" name="Google Shape;10241;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0242" name="Google Shape;10242;p59"/>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3" name="Google Shape;10243;p59"/>
          <p:cNvGrpSpPr/>
          <p:nvPr/>
        </p:nvGrpSpPr>
        <p:grpSpPr>
          <a:xfrm>
            <a:off x="748855" y="2243507"/>
            <a:ext cx="452798" cy="449473"/>
            <a:chOff x="-21322300" y="3693325"/>
            <a:chExt cx="306400" cy="304150"/>
          </a:xfrm>
        </p:grpSpPr>
        <p:sp>
          <p:nvSpPr>
            <p:cNvPr id="10244" name="Google Shape;10244;p59"/>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59"/>
          <p:cNvGrpSpPr/>
          <p:nvPr/>
        </p:nvGrpSpPr>
        <p:grpSpPr>
          <a:xfrm>
            <a:off x="748263" y="2810244"/>
            <a:ext cx="453980" cy="422540"/>
            <a:chOff x="-21322300" y="4077125"/>
            <a:chExt cx="307200" cy="285925"/>
          </a:xfrm>
        </p:grpSpPr>
        <p:sp>
          <p:nvSpPr>
            <p:cNvPr id="10249" name="Google Shape;10249;p59"/>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9"/>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9"/>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59"/>
          <p:cNvGrpSpPr/>
          <p:nvPr/>
        </p:nvGrpSpPr>
        <p:grpSpPr>
          <a:xfrm>
            <a:off x="3525440" y="1689128"/>
            <a:ext cx="451653" cy="450212"/>
            <a:chOff x="-19394200" y="3333800"/>
            <a:chExt cx="305625" cy="304650"/>
          </a:xfrm>
        </p:grpSpPr>
        <p:sp>
          <p:nvSpPr>
            <p:cNvPr id="10262" name="Google Shape;10262;p59"/>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9"/>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9"/>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9"/>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9"/>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59"/>
          <p:cNvGrpSpPr/>
          <p:nvPr/>
        </p:nvGrpSpPr>
        <p:grpSpPr>
          <a:xfrm>
            <a:off x="3524276" y="2243580"/>
            <a:ext cx="453980" cy="449325"/>
            <a:chOff x="-19396575" y="3708500"/>
            <a:chExt cx="307200" cy="304050"/>
          </a:xfrm>
        </p:grpSpPr>
        <p:sp>
          <p:nvSpPr>
            <p:cNvPr id="10272" name="Google Shape;10272;p59"/>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59"/>
          <p:cNvGrpSpPr/>
          <p:nvPr/>
        </p:nvGrpSpPr>
        <p:grpSpPr>
          <a:xfrm>
            <a:off x="3518457" y="2796461"/>
            <a:ext cx="465618" cy="450101"/>
            <a:chOff x="-19394200" y="4084200"/>
            <a:chExt cx="315075" cy="304575"/>
          </a:xfrm>
        </p:grpSpPr>
        <p:sp>
          <p:nvSpPr>
            <p:cNvPr id="10276" name="Google Shape;10276;p59"/>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9"/>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9"/>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59"/>
          <p:cNvGrpSpPr/>
          <p:nvPr/>
        </p:nvGrpSpPr>
        <p:grpSpPr>
          <a:xfrm>
            <a:off x="6324167" y="1689001"/>
            <a:ext cx="400447" cy="450470"/>
            <a:chOff x="-17526750" y="3309200"/>
            <a:chExt cx="270975" cy="304825"/>
          </a:xfrm>
        </p:grpSpPr>
        <p:sp>
          <p:nvSpPr>
            <p:cNvPr id="10283" name="Google Shape;10283;p59"/>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9"/>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9"/>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59"/>
          <p:cNvGrpSpPr/>
          <p:nvPr/>
        </p:nvGrpSpPr>
        <p:grpSpPr>
          <a:xfrm>
            <a:off x="6300319" y="2244173"/>
            <a:ext cx="448143" cy="448143"/>
            <a:chOff x="-17542500" y="3684100"/>
            <a:chExt cx="303250" cy="303250"/>
          </a:xfrm>
        </p:grpSpPr>
        <p:sp>
          <p:nvSpPr>
            <p:cNvPr id="10289" name="Google Shape;10289;p59"/>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9"/>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9"/>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9"/>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9"/>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59"/>
          <p:cNvGrpSpPr/>
          <p:nvPr/>
        </p:nvGrpSpPr>
        <p:grpSpPr>
          <a:xfrm>
            <a:off x="6299728" y="2810817"/>
            <a:ext cx="449325" cy="421395"/>
            <a:chOff x="-17542500" y="4068450"/>
            <a:chExt cx="304050" cy="285150"/>
          </a:xfrm>
        </p:grpSpPr>
        <p:sp>
          <p:nvSpPr>
            <p:cNvPr id="10297" name="Google Shape;10297;p59"/>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9"/>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9"/>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9"/>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59"/>
          <p:cNvGrpSpPr/>
          <p:nvPr/>
        </p:nvGrpSpPr>
        <p:grpSpPr>
          <a:xfrm>
            <a:off x="3530150" y="3342211"/>
            <a:ext cx="343404" cy="449325"/>
            <a:chOff x="-15652200" y="3335975"/>
            <a:chExt cx="232375" cy="304050"/>
          </a:xfrm>
        </p:grpSpPr>
        <p:sp>
          <p:nvSpPr>
            <p:cNvPr id="10304" name="Google Shape;10304;p59"/>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9"/>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9"/>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9"/>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9"/>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59"/>
          <p:cNvGrpSpPr/>
          <p:nvPr/>
        </p:nvGrpSpPr>
        <p:grpSpPr>
          <a:xfrm>
            <a:off x="1303491" y="1689573"/>
            <a:ext cx="450470" cy="449325"/>
            <a:chOff x="-20946600" y="3317850"/>
            <a:chExt cx="304825" cy="304050"/>
          </a:xfrm>
        </p:grpSpPr>
        <p:sp>
          <p:nvSpPr>
            <p:cNvPr id="10314" name="Google Shape;10314;p59"/>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9"/>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9"/>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59"/>
          <p:cNvGrpSpPr/>
          <p:nvPr/>
        </p:nvGrpSpPr>
        <p:grpSpPr>
          <a:xfrm>
            <a:off x="1304064" y="2243729"/>
            <a:ext cx="449325" cy="449030"/>
            <a:chOff x="-20945825" y="3692175"/>
            <a:chExt cx="304050" cy="303850"/>
          </a:xfrm>
        </p:grpSpPr>
        <p:sp>
          <p:nvSpPr>
            <p:cNvPr id="10318" name="Google Shape;10318;p59"/>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59"/>
          <p:cNvGrpSpPr/>
          <p:nvPr/>
        </p:nvGrpSpPr>
        <p:grpSpPr>
          <a:xfrm>
            <a:off x="1329667" y="2797442"/>
            <a:ext cx="398119" cy="448143"/>
            <a:chOff x="-20930075" y="4066100"/>
            <a:chExt cx="269400" cy="303250"/>
          </a:xfrm>
        </p:grpSpPr>
        <p:sp>
          <p:nvSpPr>
            <p:cNvPr id="10323" name="Google Shape;10323;p59"/>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9"/>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59"/>
          <p:cNvGrpSpPr/>
          <p:nvPr/>
        </p:nvGrpSpPr>
        <p:grpSpPr>
          <a:xfrm>
            <a:off x="4110888" y="1689848"/>
            <a:ext cx="372516" cy="448771"/>
            <a:chOff x="-18994100" y="3334775"/>
            <a:chExt cx="252075" cy="303675"/>
          </a:xfrm>
        </p:grpSpPr>
        <p:sp>
          <p:nvSpPr>
            <p:cNvPr id="10326" name="Google Shape;10326;p59"/>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59"/>
          <p:cNvGrpSpPr/>
          <p:nvPr/>
        </p:nvGrpSpPr>
        <p:grpSpPr>
          <a:xfrm>
            <a:off x="4125445" y="2244743"/>
            <a:ext cx="343404" cy="446998"/>
            <a:chOff x="-18983850" y="3710075"/>
            <a:chExt cx="232375" cy="302475"/>
          </a:xfrm>
        </p:grpSpPr>
        <p:sp>
          <p:nvSpPr>
            <p:cNvPr id="10331" name="Google Shape;10331;p59"/>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59"/>
          <p:cNvGrpSpPr/>
          <p:nvPr/>
        </p:nvGrpSpPr>
        <p:grpSpPr>
          <a:xfrm>
            <a:off x="4071911" y="2797422"/>
            <a:ext cx="450470" cy="448180"/>
            <a:chOff x="-19020075" y="4084200"/>
            <a:chExt cx="304825" cy="303275"/>
          </a:xfrm>
        </p:grpSpPr>
        <p:sp>
          <p:nvSpPr>
            <p:cNvPr id="10336" name="Google Shape;10336;p59"/>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9"/>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9"/>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9"/>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9"/>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6889176" y="1689001"/>
            <a:ext cx="396937" cy="450470"/>
            <a:chOff x="-17149475" y="3309200"/>
            <a:chExt cx="268600" cy="304825"/>
          </a:xfrm>
        </p:grpSpPr>
        <p:sp>
          <p:nvSpPr>
            <p:cNvPr id="10346" name="Google Shape;10346;p59"/>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9"/>
          <p:cNvGrpSpPr/>
          <p:nvPr/>
        </p:nvGrpSpPr>
        <p:grpSpPr>
          <a:xfrm>
            <a:off x="6862982" y="2258120"/>
            <a:ext cx="449325" cy="420249"/>
            <a:chOff x="-17168375" y="3692750"/>
            <a:chExt cx="304050" cy="284375"/>
          </a:xfrm>
        </p:grpSpPr>
        <p:sp>
          <p:nvSpPr>
            <p:cNvPr id="10349" name="Google Shape;10349;p59"/>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9"/>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9"/>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9"/>
          <p:cNvGrpSpPr/>
          <p:nvPr/>
        </p:nvGrpSpPr>
        <p:grpSpPr>
          <a:xfrm>
            <a:off x="6859491" y="2796852"/>
            <a:ext cx="456308" cy="449325"/>
            <a:chOff x="-17170750" y="4058800"/>
            <a:chExt cx="308775" cy="304050"/>
          </a:xfrm>
        </p:grpSpPr>
        <p:sp>
          <p:nvSpPr>
            <p:cNvPr id="10357" name="Google Shape;10357;p59"/>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9"/>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9"/>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9"/>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9"/>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9"/>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9"/>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9"/>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9"/>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59"/>
          <p:cNvGrpSpPr/>
          <p:nvPr/>
        </p:nvGrpSpPr>
        <p:grpSpPr>
          <a:xfrm>
            <a:off x="5721388" y="3343358"/>
            <a:ext cx="450470" cy="446998"/>
            <a:chOff x="-15688425" y="3707725"/>
            <a:chExt cx="304825" cy="302475"/>
          </a:xfrm>
        </p:grpSpPr>
        <p:sp>
          <p:nvSpPr>
            <p:cNvPr id="10375" name="Google Shape;10375;p59"/>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59"/>
          <p:cNvGrpSpPr/>
          <p:nvPr/>
        </p:nvGrpSpPr>
        <p:grpSpPr>
          <a:xfrm>
            <a:off x="1865544" y="1690441"/>
            <a:ext cx="451653" cy="447589"/>
            <a:chOff x="-20572500" y="3319025"/>
            <a:chExt cx="305625" cy="302875"/>
          </a:xfrm>
        </p:grpSpPr>
        <p:sp>
          <p:nvSpPr>
            <p:cNvPr id="10382" name="Google Shape;10382;p59"/>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59"/>
          <p:cNvGrpSpPr/>
          <p:nvPr/>
        </p:nvGrpSpPr>
        <p:grpSpPr>
          <a:xfrm>
            <a:off x="1866708" y="2305410"/>
            <a:ext cx="449325" cy="325670"/>
            <a:chOff x="-20571700" y="3722875"/>
            <a:chExt cx="304050" cy="220375"/>
          </a:xfrm>
        </p:grpSpPr>
        <p:sp>
          <p:nvSpPr>
            <p:cNvPr id="10385" name="Google Shape;10385;p59"/>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9"/>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9"/>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9"/>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9"/>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9"/>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9"/>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59"/>
          <p:cNvGrpSpPr/>
          <p:nvPr/>
        </p:nvGrpSpPr>
        <p:grpSpPr>
          <a:xfrm>
            <a:off x="1866135" y="2796278"/>
            <a:ext cx="450470" cy="450470"/>
            <a:chOff x="-20571700" y="4066875"/>
            <a:chExt cx="304825" cy="304825"/>
          </a:xfrm>
        </p:grpSpPr>
        <p:sp>
          <p:nvSpPr>
            <p:cNvPr id="10393" name="Google Shape;10393;p59"/>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9"/>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9"/>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59"/>
          <p:cNvGrpSpPr/>
          <p:nvPr/>
        </p:nvGrpSpPr>
        <p:grpSpPr>
          <a:xfrm>
            <a:off x="4632837" y="1688259"/>
            <a:ext cx="453980" cy="451948"/>
            <a:chOff x="-18645175" y="3334200"/>
            <a:chExt cx="307200" cy="305825"/>
          </a:xfrm>
        </p:grpSpPr>
        <p:sp>
          <p:nvSpPr>
            <p:cNvPr id="10400" name="Google Shape;10400;p59"/>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9"/>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59"/>
          <p:cNvGrpSpPr/>
          <p:nvPr/>
        </p:nvGrpSpPr>
        <p:grpSpPr>
          <a:xfrm>
            <a:off x="4633429" y="2242989"/>
            <a:ext cx="452798" cy="450507"/>
            <a:chOff x="-18645175" y="3708500"/>
            <a:chExt cx="306400" cy="304850"/>
          </a:xfrm>
        </p:grpSpPr>
        <p:sp>
          <p:nvSpPr>
            <p:cNvPr id="10406" name="Google Shape;10406;p59"/>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9"/>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9"/>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9"/>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9"/>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59"/>
          <p:cNvGrpSpPr/>
          <p:nvPr/>
        </p:nvGrpSpPr>
        <p:grpSpPr>
          <a:xfrm>
            <a:off x="4631101" y="2795630"/>
            <a:ext cx="457453" cy="451763"/>
            <a:chOff x="-18647525" y="4082625"/>
            <a:chExt cx="309550" cy="305700"/>
          </a:xfrm>
        </p:grpSpPr>
        <p:sp>
          <p:nvSpPr>
            <p:cNvPr id="10414" name="Google Shape;10414;p59"/>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9"/>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9"/>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59"/>
          <p:cNvGrpSpPr/>
          <p:nvPr/>
        </p:nvGrpSpPr>
        <p:grpSpPr>
          <a:xfrm>
            <a:off x="7441485" y="1689592"/>
            <a:ext cx="395755" cy="449288"/>
            <a:chOff x="-16775350" y="3309200"/>
            <a:chExt cx="267800" cy="304025"/>
          </a:xfrm>
        </p:grpSpPr>
        <p:sp>
          <p:nvSpPr>
            <p:cNvPr id="10419" name="Google Shape;10419;p59"/>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59"/>
          <p:cNvGrpSpPr/>
          <p:nvPr/>
        </p:nvGrpSpPr>
        <p:grpSpPr>
          <a:xfrm>
            <a:off x="7441485" y="2241827"/>
            <a:ext cx="395755" cy="452835"/>
            <a:chOff x="-16775350" y="3683300"/>
            <a:chExt cx="267800" cy="306425"/>
          </a:xfrm>
        </p:grpSpPr>
        <p:sp>
          <p:nvSpPr>
            <p:cNvPr id="10423" name="Google Shape;10423;p59"/>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9"/>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59"/>
          <p:cNvGrpSpPr/>
          <p:nvPr/>
        </p:nvGrpSpPr>
        <p:grpSpPr>
          <a:xfrm>
            <a:off x="7413536" y="2796870"/>
            <a:ext cx="451653" cy="449288"/>
            <a:chOff x="-16794250" y="4058225"/>
            <a:chExt cx="305625" cy="304025"/>
          </a:xfrm>
        </p:grpSpPr>
        <p:sp>
          <p:nvSpPr>
            <p:cNvPr id="10427" name="Google Shape;10427;p59"/>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9"/>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9"/>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9"/>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9"/>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9"/>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9"/>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6" name="Google Shape;10436;p59"/>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7" name="Google Shape;10437;p59"/>
          <p:cNvGrpSpPr/>
          <p:nvPr/>
        </p:nvGrpSpPr>
        <p:grpSpPr>
          <a:xfrm>
            <a:off x="2414953" y="1689573"/>
            <a:ext cx="457453" cy="449325"/>
            <a:chOff x="-20199150" y="3317850"/>
            <a:chExt cx="309550" cy="304050"/>
          </a:xfrm>
        </p:grpSpPr>
        <p:sp>
          <p:nvSpPr>
            <p:cNvPr id="10438" name="Google Shape;10438;p59"/>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9"/>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9"/>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9"/>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59"/>
          <p:cNvGrpSpPr/>
          <p:nvPr/>
        </p:nvGrpSpPr>
        <p:grpSpPr>
          <a:xfrm>
            <a:off x="2417281" y="2242861"/>
            <a:ext cx="452798" cy="450766"/>
            <a:chOff x="-20199150" y="3693150"/>
            <a:chExt cx="306400" cy="305025"/>
          </a:xfrm>
        </p:grpSpPr>
        <p:sp>
          <p:nvSpPr>
            <p:cNvPr id="10446" name="Google Shape;10446;p59"/>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9"/>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9"/>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59"/>
          <p:cNvGrpSpPr/>
          <p:nvPr/>
        </p:nvGrpSpPr>
        <p:grpSpPr>
          <a:xfrm>
            <a:off x="2417854" y="2795687"/>
            <a:ext cx="451653" cy="451653"/>
            <a:chOff x="-20197575" y="4066875"/>
            <a:chExt cx="305625" cy="305625"/>
          </a:xfrm>
        </p:grpSpPr>
        <p:sp>
          <p:nvSpPr>
            <p:cNvPr id="10453" name="Google Shape;10453;p59"/>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9"/>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9"/>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9"/>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59"/>
          <p:cNvGrpSpPr/>
          <p:nvPr/>
        </p:nvGrpSpPr>
        <p:grpSpPr>
          <a:xfrm>
            <a:off x="5200071" y="1687520"/>
            <a:ext cx="449325" cy="453426"/>
            <a:chOff x="-18271050" y="3333200"/>
            <a:chExt cx="304050" cy="306825"/>
          </a:xfrm>
        </p:grpSpPr>
        <p:sp>
          <p:nvSpPr>
            <p:cNvPr id="10462" name="Google Shape;10462;p59"/>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9"/>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59"/>
          <p:cNvGrpSpPr/>
          <p:nvPr/>
        </p:nvGrpSpPr>
        <p:grpSpPr>
          <a:xfrm>
            <a:off x="5200644" y="2244171"/>
            <a:ext cx="448180" cy="448143"/>
            <a:chOff x="-18270275" y="3710875"/>
            <a:chExt cx="303275" cy="303250"/>
          </a:xfrm>
        </p:grpSpPr>
        <p:sp>
          <p:nvSpPr>
            <p:cNvPr id="10468" name="Google Shape;10468;p59"/>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9"/>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9"/>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59"/>
          <p:cNvGrpSpPr/>
          <p:nvPr/>
        </p:nvGrpSpPr>
        <p:grpSpPr>
          <a:xfrm>
            <a:off x="5254196" y="2797422"/>
            <a:ext cx="341076" cy="448180"/>
            <a:chOff x="-18234025" y="4084200"/>
            <a:chExt cx="230800" cy="303275"/>
          </a:xfrm>
        </p:grpSpPr>
        <p:sp>
          <p:nvSpPr>
            <p:cNvPr id="10475" name="Google Shape;10475;p59"/>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9"/>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59"/>
          <p:cNvGrpSpPr/>
          <p:nvPr/>
        </p:nvGrpSpPr>
        <p:grpSpPr>
          <a:xfrm>
            <a:off x="2366751" y="3341641"/>
            <a:ext cx="449325" cy="450470"/>
            <a:chOff x="-16419350" y="3308400"/>
            <a:chExt cx="304050" cy="304825"/>
          </a:xfrm>
        </p:grpSpPr>
        <p:sp>
          <p:nvSpPr>
            <p:cNvPr id="10479" name="Google Shape;10479;p59"/>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9"/>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9"/>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9"/>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9"/>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59"/>
          <p:cNvGrpSpPr/>
          <p:nvPr/>
        </p:nvGrpSpPr>
        <p:grpSpPr>
          <a:xfrm>
            <a:off x="4638306" y="3340423"/>
            <a:ext cx="395755" cy="452872"/>
            <a:chOff x="-16401225" y="3683275"/>
            <a:chExt cx="267800" cy="306450"/>
          </a:xfrm>
        </p:grpSpPr>
        <p:sp>
          <p:nvSpPr>
            <p:cNvPr id="10487" name="Google Shape;10487;p59"/>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9"/>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9"/>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59"/>
          <p:cNvGrpSpPr/>
          <p:nvPr/>
        </p:nvGrpSpPr>
        <p:grpSpPr>
          <a:xfrm>
            <a:off x="8003755" y="2797062"/>
            <a:ext cx="450470" cy="448180"/>
            <a:chOff x="-16419350" y="4058200"/>
            <a:chExt cx="304825" cy="303275"/>
          </a:xfrm>
        </p:grpSpPr>
        <p:sp>
          <p:nvSpPr>
            <p:cNvPr id="10495" name="Google Shape;10495;p59"/>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9"/>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9"/>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59"/>
          <p:cNvGrpSpPr/>
          <p:nvPr/>
        </p:nvGrpSpPr>
        <p:grpSpPr>
          <a:xfrm>
            <a:off x="4030643" y="3343080"/>
            <a:ext cx="450507" cy="447589"/>
            <a:chOff x="-15296200" y="3326900"/>
            <a:chExt cx="304850" cy="302875"/>
          </a:xfrm>
        </p:grpSpPr>
        <p:sp>
          <p:nvSpPr>
            <p:cNvPr id="10503" name="Google Shape;10503;p59"/>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9"/>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9"/>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59"/>
          <p:cNvGrpSpPr/>
          <p:nvPr/>
        </p:nvGrpSpPr>
        <p:grpSpPr>
          <a:xfrm>
            <a:off x="2946296" y="1706881"/>
            <a:ext cx="486566" cy="414708"/>
            <a:chOff x="-19835275" y="3330250"/>
            <a:chExt cx="329250" cy="280625"/>
          </a:xfrm>
        </p:grpSpPr>
        <p:sp>
          <p:nvSpPr>
            <p:cNvPr id="10509" name="Google Shape;10509;p59"/>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59"/>
          <p:cNvGrpSpPr/>
          <p:nvPr/>
        </p:nvGrpSpPr>
        <p:grpSpPr>
          <a:xfrm>
            <a:off x="2964325" y="2243470"/>
            <a:ext cx="450507" cy="449547"/>
            <a:chOff x="-19822675" y="3692750"/>
            <a:chExt cx="304850" cy="304200"/>
          </a:xfrm>
        </p:grpSpPr>
        <p:sp>
          <p:nvSpPr>
            <p:cNvPr id="10513" name="Google Shape;10513;p59"/>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59"/>
          <p:cNvGrpSpPr/>
          <p:nvPr/>
        </p:nvGrpSpPr>
        <p:grpSpPr>
          <a:xfrm>
            <a:off x="2964916" y="2796278"/>
            <a:ext cx="449325" cy="450470"/>
            <a:chOff x="-19822675" y="4066875"/>
            <a:chExt cx="304050" cy="304825"/>
          </a:xfrm>
        </p:grpSpPr>
        <p:sp>
          <p:nvSpPr>
            <p:cNvPr id="10519" name="Google Shape;10519;p59"/>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9"/>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9"/>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9"/>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59"/>
          <p:cNvGrpSpPr/>
          <p:nvPr/>
        </p:nvGrpSpPr>
        <p:grpSpPr>
          <a:xfrm>
            <a:off x="5773985" y="1689571"/>
            <a:ext cx="399302" cy="449325"/>
            <a:chOff x="-17878825" y="3334400"/>
            <a:chExt cx="270200" cy="304050"/>
          </a:xfrm>
        </p:grpSpPr>
        <p:sp>
          <p:nvSpPr>
            <p:cNvPr id="10526" name="Google Shape;10526;p59"/>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59"/>
          <p:cNvGrpSpPr/>
          <p:nvPr/>
        </p:nvGrpSpPr>
        <p:grpSpPr>
          <a:xfrm>
            <a:off x="5747809" y="2242416"/>
            <a:ext cx="451653" cy="451653"/>
            <a:chOff x="-17896150" y="3709300"/>
            <a:chExt cx="305625" cy="305625"/>
          </a:xfrm>
        </p:grpSpPr>
        <p:sp>
          <p:nvSpPr>
            <p:cNvPr id="10534" name="Google Shape;10534;p59"/>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9"/>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9"/>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59"/>
          <p:cNvGrpSpPr/>
          <p:nvPr/>
        </p:nvGrpSpPr>
        <p:grpSpPr>
          <a:xfrm>
            <a:off x="5775740" y="2795686"/>
            <a:ext cx="395792" cy="451653"/>
            <a:chOff x="-17878025" y="4082625"/>
            <a:chExt cx="267825" cy="305625"/>
          </a:xfrm>
        </p:grpSpPr>
        <p:sp>
          <p:nvSpPr>
            <p:cNvPr id="10539" name="Google Shape;10539;p59"/>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9"/>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9"/>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9"/>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59"/>
          <p:cNvGrpSpPr/>
          <p:nvPr/>
        </p:nvGrpSpPr>
        <p:grpSpPr>
          <a:xfrm>
            <a:off x="2919632" y="3355015"/>
            <a:ext cx="450507" cy="423722"/>
            <a:chOff x="-16044450" y="3317850"/>
            <a:chExt cx="304850" cy="286725"/>
          </a:xfrm>
        </p:grpSpPr>
        <p:sp>
          <p:nvSpPr>
            <p:cNvPr id="10547" name="Google Shape;10547;p59"/>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9"/>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9"/>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1" name="Google Shape;10551;p59"/>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2" name="Google Shape;10552;p59"/>
          <p:cNvGrpSpPr/>
          <p:nvPr/>
        </p:nvGrpSpPr>
        <p:grpSpPr>
          <a:xfrm>
            <a:off x="8042149" y="2243724"/>
            <a:ext cx="373662" cy="449030"/>
            <a:chOff x="-16018450" y="4058400"/>
            <a:chExt cx="252850" cy="303850"/>
          </a:xfrm>
        </p:grpSpPr>
        <p:sp>
          <p:nvSpPr>
            <p:cNvPr id="10553" name="Google Shape;10553;p59"/>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9"/>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9"/>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7" name="Google Shape;10557;p59"/>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61"/>
        <p:cNvGrpSpPr/>
        <p:nvPr/>
      </p:nvGrpSpPr>
      <p:grpSpPr>
        <a:xfrm>
          <a:off x="0" y="0"/>
          <a:ext cx="0" cy="0"/>
          <a:chOff x="0" y="0"/>
          <a:chExt cx="0" cy="0"/>
        </a:xfrm>
      </p:grpSpPr>
      <p:sp>
        <p:nvSpPr>
          <p:cNvPr id="10562" name="Google Shape;10562;p6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0563" name="Google Shape;10563;p60"/>
          <p:cNvGrpSpPr/>
          <p:nvPr/>
        </p:nvGrpSpPr>
        <p:grpSpPr>
          <a:xfrm>
            <a:off x="845901" y="1689241"/>
            <a:ext cx="442337" cy="419623"/>
            <a:chOff x="-6696925" y="3272575"/>
            <a:chExt cx="307200" cy="291425"/>
          </a:xfrm>
        </p:grpSpPr>
        <p:sp>
          <p:nvSpPr>
            <p:cNvPr id="10564" name="Google Shape;10564;p60"/>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0"/>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60"/>
          <p:cNvGrpSpPr/>
          <p:nvPr/>
        </p:nvGrpSpPr>
        <p:grpSpPr>
          <a:xfrm>
            <a:off x="845884" y="2204636"/>
            <a:ext cx="442373" cy="420775"/>
            <a:chOff x="-6690625" y="3631325"/>
            <a:chExt cx="307225" cy="292225"/>
          </a:xfrm>
        </p:grpSpPr>
        <p:sp>
          <p:nvSpPr>
            <p:cNvPr id="10567" name="Google Shape;10567;p60"/>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0"/>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0"/>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0"/>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0"/>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60"/>
          <p:cNvGrpSpPr/>
          <p:nvPr/>
        </p:nvGrpSpPr>
        <p:grpSpPr>
          <a:xfrm>
            <a:off x="868005" y="2756972"/>
            <a:ext cx="421927" cy="419371"/>
            <a:chOff x="-6689825" y="3992050"/>
            <a:chExt cx="293025" cy="291250"/>
          </a:xfrm>
        </p:grpSpPr>
        <p:sp>
          <p:nvSpPr>
            <p:cNvPr id="10573" name="Google Shape;10573;p60"/>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0"/>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0"/>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0"/>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0"/>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0"/>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0"/>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0"/>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0"/>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0"/>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0"/>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0"/>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5" name="Google Shape;10585;p60"/>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6" name="Google Shape;10586;p60"/>
          <p:cNvGrpSpPr/>
          <p:nvPr/>
        </p:nvGrpSpPr>
        <p:grpSpPr>
          <a:xfrm>
            <a:off x="3551317" y="2205192"/>
            <a:ext cx="423043" cy="419659"/>
            <a:chOff x="-4837325" y="3612425"/>
            <a:chExt cx="293800" cy="291450"/>
          </a:xfrm>
        </p:grpSpPr>
        <p:sp>
          <p:nvSpPr>
            <p:cNvPr id="10587" name="Google Shape;10587;p60"/>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0"/>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0"/>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60"/>
          <p:cNvGrpSpPr/>
          <p:nvPr/>
        </p:nvGrpSpPr>
        <p:grpSpPr>
          <a:xfrm>
            <a:off x="3564349" y="2756826"/>
            <a:ext cx="420775" cy="419659"/>
            <a:chOff x="-4837325" y="3971575"/>
            <a:chExt cx="292225" cy="291450"/>
          </a:xfrm>
        </p:grpSpPr>
        <p:sp>
          <p:nvSpPr>
            <p:cNvPr id="10591" name="Google Shape;10591;p60"/>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0"/>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0"/>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0"/>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0"/>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0"/>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60"/>
          <p:cNvGrpSpPr/>
          <p:nvPr/>
        </p:nvGrpSpPr>
        <p:grpSpPr>
          <a:xfrm>
            <a:off x="6256364" y="1714185"/>
            <a:ext cx="430998" cy="369730"/>
            <a:chOff x="-3037625" y="3254850"/>
            <a:chExt cx="299325" cy="256775"/>
          </a:xfrm>
        </p:grpSpPr>
        <p:sp>
          <p:nvSpPr>
            <p:cNvPr id="10598" name="Google Shape;10598;p60"/>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0"/>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0"/>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0"/>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0"/>
          <p:cNvGrpSpPr/>
          <p:nvPr/>
        </p:nvGrpSpPr>
        <p:grpSpPr>
          <a:xfrm>
            <a:off x="6260324" y="2204615"/>
            <a:ext cx="423079" cy="420811"/>
            <a:chOff x="-3031325" y="3597450"/>
            <a:chExt cx="293825" cy="292250"/>
          </a:xfrm>
        </p:grpSpPr>
        <p:sp>
          <p:nvSpPr>
            <p:cNvPr id="10603" name="Google Shape;10603;p60"/>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0"/>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0"/>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0"/>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60"/>
          <p:cNvGrpSpPr/>
          <p:nvPr/>
        </p:nvGrpSpPr>
        <p:grpSpPr>
          <a:xfrm>
            <a:off x="6272798" y="2781214"/>
            <a:ext cx="421927" cy="370882"/>
            <a:chOff x="-3030525" y="3973150"/>
            <a:chExt cx="293025" cy="257575"/>
          </a:xfrm>
        </p:grpSpPr>
        <p:sp>
          <p:nvSpPr>
            <p:cNvPr id="10608" name="Google Shape;10608;p60"/>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0"/>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60"/>
          <p:cNvGrpSpPr/>
          <p:nvPr/>
        </p:nvGrpSpPr>
        <p:grpSpPr>
          <a:xfrm>
            <a:off x="1374391" y="3369426"/>
            <a:ext cx="421927" cy="297195"/>
            <a:chOff x="-1199300" y="3279250"/>
            <a:chExt cx="293025" cy="206400"/>
          </a:xfrm>
        </p:grpSpPr>
        <p:sp>
          <p:nvSpPr>
            <p:cNvPr id="10611" name="Google Shape;10611;p60"/>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0"/>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0"/>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0"/>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60"/>
          <p:cNvGrpSpPr/>
          <p:nvPr/>
        </p:nvGrpSpPr>
        <p:grpSpPr>
          <a:xfrm>
            <a:off x="1381477" y="1688773"/>
            <a:ext cx="444605" cy="420559"/>
            <a:chOff x="-6338550" y="3272950"/>
            <a:chExt cx="308775" cy="292075"/>
          </a:xfrm>
        </p:grpSpPr>
        <p:sp>
          <p:nvSpPr>
            <p:cNvPr id="10616" name="Google Shape;10616;p60"/>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0"/>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0"/>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60"/>
          <p:cNvGrpSpPr/>
          <p:nvPr/>
        </p:nvGrpSpPr>
        <p:grpSpPr>
          <a:xfrm>
            <a:off x="1392817" y="2205194"/>
            <a:ext cx="421927" cy="419659"/>
            <a:chOff x="-6329100" y="3632100"/>
            <a:chExt cx="293025" cy="291450"/>
          </a:xfrm>
        </p:grpSpPr>
        <p:sp>
          <p:nvSpPr>
            <p:cNvPr id="10620" name="Google Shape;10620;p60"/>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0"/>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0"/>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60"/>
          <p:cNvGrpSpPr/>
          <p:nvPr/>
        </p:nvGrpSpPr>
        <p:grpSpPr>
          <a:xfrm>
            <a:off x="1405867" y="2756828"/>
            <a:ext cx="419623" cy="419659"/>
            <a:chOff x="-6329875" y="3992050"/>
            <a:chExt cx="291425" cy="291450"/>
          </a:xfrm>
        </p:grpSpPr>
        <p:sp>
          <p:nvSpPr>
            <p:cNvPr id="10624" name="Google Shape;10624;p60"/>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0"/>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0"/>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0"/>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60"/>
          <p:cNvGrpSpPr/>
          <p:nvPr/>
        </p:nvGrpSpPr>
        <p:grpSpPr>
          <a:xfrm>
            <a:off x="4092004" y="1687530"/>
            <a:ext cx="423079" cy="423043"/>
            <a:chOff x="-4478975" y="3251700"/>
            <a:chExt cx="293825" cy="293800"/>
          </a:xfrm>
        </p:grpSpPr>
        <p:sp>
          <p:nvSpPr>
            <p:cNvPr id="10629" name="Google Shape;10629;p60"/>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0"/>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0"/>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60"/>
          <p:cNvGrpSpPr/>
          <p:nvPr/>
        </p:nvGrpSpPr>
        <p:grpSpPr>
          <a:xfrm>
            <a:off x="4092004" y="2205192"/>
            <a:ext cx="423079" cy="419659"/>
            <a:chOff x="-4475825" y="3612425"/>
            <a:chExt cx="293825" cy="291450"/>
          </a:xfrm>
        </p:grpSpPr>
        <p:sp>
          <p:nvSpPr>
            <p:cNvPr id="10633" name="Google Shape;10633;p60"/>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0"/>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0"/>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0"/>
          <p:cNvGrpSpPr/>
          <p:nvPr/>
        </p:nvGrpSpPr>
        <p:grpSpPr>
          <a:xfrm>
            <a:off x="4101077" y="2756844"/>
            <a:ext cx="428730" cy="419623"/>
            <a:chOff x="-4480550" y="3970800"/>
            <a:chExt cx="297750" cy="291425"/>
          </a:xfrm>
        </p:grpSpPr>
        <p:sp>
          <p:nvSpPr>
            <p:cNvPr id="10637" name="Google Shape;10637;p60"/>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0"/>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0"/>
          <p:cNvGrpSpPr/>
          <p:nvPr/>
        </p:nvGrpSpPr>
        <p:grpSpPr>
          <a:xfrm>
            <a:off x="6804910" y="1689221"/>
            <a:ext cx="415123" cy="419659"/>
            <a:chOff x="-2668225" y="3239075"/>
            <a:chExt cx="288300" cy="291450"/>
          </a:xfrm>
        </p:grpSpPr>
        <p:sp>
          <p:nvSpPr>
            <p:cNvPr id="10640" name="Google Shape;10640;p60"/>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0"/>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0"/>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0"/>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0"/>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60"/>
          <p:cNvGrpSpPr/>
          <p:nvPr/>
        </p:nvGrpSpPr>
        <p:grpSpPr>
          <a:xfrm>
            <a:off x="6802066" y="2205191"/>
            <a:ext cx="420811" cy="419659"/>
            <a:chOff x="-2671375" y="3597450"/>
            <a:chExt cx="292250" cy="291450"/>
          </a:xfrm>
        </p:grpSpPr>
        <p:sp>
          <p:nvSpPr>
            <p:cNvPr id="10646" name="Google Shape;10646;p60"/>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0"/>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60"/>
          <p:cNvGrpSpPr/>
          <p:nvPr/>
        </p:nvGrpSpPr>
        <p:grpSpPr>
          <a:xfrm>
            <a:off x="6812849" y="2755691"/>
            <a:ext cx="423043" cy="421927"/>
            <a:chOff x="-2670575" y="3956600"/>
            <a:chExt cx="293800" cy="293025"/>
          </a:xfrm>
        </p:grpSpPr>
        <p:sp>
          <p:nvSpPr>
            <p:cNvPr id="10649" name="Google Shape;10649;p60"/>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0"/>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0"/>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0"/>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0"/>
          <p:cNvGrpSpPr/>
          <p:nvPr/>
        </p:nvGrpSpPr>
        <p:grpSpPr>
          <a:xfrm>
            <a:off x="3070370" y="3311947"/>
            <a:ext cx="426462" cy="418363"/>
            <a:chOff x="-1183550" y="3586525"/>
            <a:chExt cx="296175" cy="290550"/>
          </a:xfrm>
        </p:grpSpPr>
        <p:sp>
          <p:nvSpPr>
            <p:cNvPr id="10654" name="Google Shape;10654;p60"/>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0"/>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0"/>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0"/>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0"/>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0"/>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0"/>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0"/>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0"/>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60"/>
          <p:cNvGrpSpPr/>
          <p:nvPr/>
        </p:nvGrpSpPr>
        <p:grpSpPr>
          <a:xfrm>
            <a:off x="1933980" y="1689799"/>
            <a:ext cx="420811" cy="418507"/>
            <a:chOff x="-5971525" y="3273750"/>
            <a:chExt cx="292250" cy="290650"/>
          </a:xfrm>
        </p:grpSpPr>
        <p:sp>
          <p:nvSpPr>
            <p:cNvPr id="10664" name="Google Shape;10664;p60"/>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0"/>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60"/>
          <p:cNvGrpSpPr/>
          <p:nvPr/>
        </p:nvGrpSpPr>
        <p:grpSpPr>
          <a:xfrm>
            <a:off x="1928310" y="2203826"/>
            <a:ext cx="432150" cy="422395"/>
            <a:chOff x="-5974675" y="3632100"/>
            <a:chExt cx="300125" cy="293350"/>
          </a:xfrm>
        </p:grpSpPr>
        <p:sp>
          <p:nvSpPr>
            <p:cNvPr id="10667" name="Google Shape;10667;p60"/>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0"/>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0"/>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60"/>
          <p:cNvGrpSpPr/>
          <p:nvPr/>
        </p:nvGrpSpPr>
        <p:grpSpPr>
          <a:xfrm>
            <a:off x="1958351" y="2755694"/>
            <a:ext cx="395865" cy="421927"/>
            <a:chOff x="-5971525" y="3990475"/>
            <a:chExt cx="274925" cy="293025"/>
          </a:xfrm>
        </p:grpSpPr>
        <p:sp>
          <p:nvSpPr>
            <p:cNvPr id="10671" name="Google Shape;10671;p60"/>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0"/>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0"/>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0"/>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0"/>
          <p:cNvGrpSpPr/>
          <p:nvPr/>
        </p:nvGrpSpPr>
        <p:grpSpPr>
          <a:xfrm>
            <a:off x="4631558" y="1689798"/>
            <a:ext cx="420775" cy="418507"/>
            <a:chOff x="-4118225" y="3253275"/>
            <a:chExt cx="292225" cy="290650"/>
          </a:xfrm>
        </p:grpSpPr>
        <p:sp>
          <p:nvSpPr>
            <p:cNvPr id="10676" name="Google Shape;10676;p60"/>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0"/>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60"/>
          <p:cNvGrpSpPr/>
          <p:nvPr/>
        </p:nvGrpSpPr>
        <p:grpSpPr>
          <a:xfrm>
            <a:off x="4682008" y="2204922"/>
            <a:ext cx="319874" cy="420199"/>
            <a:chOff x="-4082800" y="3612425"/>
            <a:chExt cx="222150" cy="291825"/>
          </a:xfrm>
        </p:grpSpPr>
        <p:sp>
          <p:nvSpPr>
            <p:cNvPr id="10679" name="Google Shape;10679;p60"/>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0"/>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0"/>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60"/>
          <p:cNvGrpSpPr/>
          <p:nvPr/>
        </p:nvGrpSpPr>
        <p:grpSpPr>
          <a:xfrm>
            <a:off x="4643456" y="2769876"/>
            <a:ext cx="420775" cy="393561"/>
            <a:chOff x="-4118225" y="3990475"/>
            <a:chExt cx="292225" cy="273325"/>
          </a:xfrm>
        </p:grpSpPr>
        <p:sp>
          <p:nvSpPr>
            <p:cNvPr id="10683" name="Google Shape;10683;p60"/>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0"/>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0"/>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0"/>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0"/>
          <p:cNvGrpSpPr/>
          <p:nvPr/>
        </p:nvGrpSpPr>
        <p:grpSpPr>
          <a:xfrm>
            <a:off x="7354110" y="1688087"/>
            <a:ext cx="394713" cy="421927"/>
            <a:chOff x="-2312225" y="3238300"/>
            <a:chExt cx="274125" cy="293025"/>
          </a:xfrm>
        </p:grpSpPr>
        <p:sp>
          <p:nvSpPr>
            <p:cNvPr id="10688" name="Google Shape;10688;p60"/>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0"/>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60"/>
          <p:cNvGrpSpPr/>
          <p:nvPr/>
        </p:nvGrpSpPr>
        <p:grpSpPr>
          <a:xfrm>
            <a:off x="7341062" y="2153586"/>
            <a:ext cx="420811" cy="522864"/>
            <a:chOff x="-2310650" y="3525775"/>
            <a:chExt cx="292250" cy="363125"/>
          </a:xfrm>
        </p:grpSpPr>
        <p:sp>
          <p:nvSpPr>
            <p:cNvPr id="10691" name="Google Shape;10691;p6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60"/>
          <p:cNvGrpSpPr/>
          <p:nvPr/>
        </p:nvGrpSpPr>
        <p:grpSpPr>
          <a:xfrm>
            <a:off x="7351827" y="2756825"/>
            <a:ext cx="423079" cy="419659"/>
            <a:chOff x="-2310650" y="3958175"/>
            <a:chExt cx="293825" cy="291450"/>
          </a:xfrm>
        </p:grpSpPr>
        <p:sp>
          <p:nvSpPr>
            <p:cNvPr id="10696" name="Google Shape;10696;p60"/>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0"/>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60"/>
          <p:cNvGrpSpPr/>
          <p:nvPr/>
        </p:nvGrpSpPr>
        <p:grpSpPr>
          <a:xfrm>
            <a:off x="4718688" y="3308459"/>
            <a:ext cx="424159" cy="419659"/>
            <a:chOff x="-1182750" y="3962900"/>
            <a:chExt cx="294575" cy="291450"/>
          </a:xfrm>
        </p:grpSpPr>
        <p:sp>
          <p:nvSpPr>
            <p:cNvPr id="10699" name="Google Shape;10699;p60"/>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0"/>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0"/>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0"/>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0"/>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0"/>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0"/>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60"/>
          <p:cNvGrpSpPr/>
          <p:nvPr/>
        </p:nvGrpSpPr>
        <p:grpSpPr>
          <a:xfrm>
            <a:off x="2471824" y="1689223"/>
            <a:ext cx="424195" cy="419659"/>
            <a:chOff x="-5611575" y="3272950"/>
            <a:chExt cx="294600" cy="291450"/>
          </a:xfrm>
        </p:grpSpPr>
        <p:sp>
          <p:nvSpPr>
            <p:cNvPr id="10707" name="Google Shape;10707;p60"/>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0"/>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0"/>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0"/>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0"/>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60"/>
          <p:cNvGrpSpPr/>
          <p:nvPr/>
        </p:nvGrpSpPr>
        <p:grpSpPr>
          <a:xfrm>
            <a:off x="2471824" y="2205770"/>
            <a:ext cx="424195" cy="418507"/>
            <a:chOff x="-5613150" y="3632900"/>
            <a:chExt cx="294600" cy="290650"/>
          </a:xfrm>
        </p:grpSpPr>
        <p:sp>
          <p:nvSpPr>
            <p:cNvPr id="10713" name="Google Shape;10713;p60"/>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0"/>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60"/>
          <p:cNvGrpSpPr/>
          <p:nvPr/>
        </p:nvGrpSpPr>
        <p:grpSpPr>
          <a:xfrm>
            <a:off x="2483722" y="2756270"/>
            <a:ext cx="424195" cy="420775"/>
            <a:chOff x="-5613150" y="3991275"/>
            <a:chExt cx="294600" cy="292225"/>
          </a:xfrm>
        </p:grpSpPr>
        <p:sp>
          <p:nvSpPr>
            <p:cNvPr id="10716" name="Google Shape;10716;p60"/>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0"/>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0"/>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0"/>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0"/>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0"/>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0"/>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0"/>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0"/>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60"/>
          <p:cNvGrpSpPr/>
          <p:nvPr/>
        </p:nvGrpSpPr>
        <p:grpSpPr>
          <a:xfrm>
            <a:off x="5155210" y="1689438"/>
            <a:ext cx="434634" cy="419227"/>
            <a:chOff x="-3768700" y="3253275"/>
            <a:chExt cx="301850" cy="291150"/>
          </a:xfrm>
        </p:grpSpPr>
        <p:sp>
          <p:nvSpPr>
            <p:cNvPr id="10726" name="Google Shape;10726;p60"/>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0"/>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0"/>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9" name="Google Shape;10729;p60"/>
          <p:cNvGrpSpPr/>
          <p:nvPr/>
        </p:nvGrpSpPr>
        <p:grpSpPr>
          <a:xfrm>
            <a:off x="5159293" y="2217090"/>
            <a:ext cx="426462" cy="395865"/>
            <a:chOff x="-3808700" y="3628950"/>
            <a:chExt cx="296175" cy="274925"/>
          </a:xfrm>
        </p:grpSpPr>
        <p:sp>
          <p:nvSpPr>
            <p:cNvPr id="10730" name="Google Shape;10730;p60"/>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0"/>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0"/>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60"/>
          <p:cNvGrpSpPr/>
          <p:nvPr/>
        </p:nvGrpSpPr>
        <p:grpSpPr>
          <a:xfrm>
            <a:off x="5224504" y="2756412"/>
            <a:ext cx="419443" cy="420487"/>
            <a:chOff x="-3771675" y="3971775"/>
            <a:chExt cx="291300" cy="292025"/>
          </a:xfrm>
        </p:grpSpPr>
        <p:sp>
          <p:nvSpPr>
            <p:cNvPr id="10734" name="Google Shape;10734;p60"/>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0"/>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0"/>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0"/>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0"/>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60"/>
          <p:cNvGrpSpPr/>
          <p:nvPr/>
        </p:nvGrpSpPr>
        <p:grpSpPr>
          <a:xfrm>
            <a:off x="7885948" y="1716461"/>
            <a:ext cx="420271" cy="320774"/>
            <a:chOff x="-1951475" y="3273100"/>
            <a:chExt cx="291875" cy="222775"/>
          </a:xfrm>
        </p:grpSpPr>
        <p:sp>
          <p:nvSpPr>
            <p:cNvPr id="10740" name="Google Shape;10740;p60"/>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0"/>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0"/>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60"/>
          <p:cNvGrpSpPr/>
          <p:nvPr/>
        </p:nvGrpSpPr>
        <p:grpSpPr>
          <a:xfrm>
            <a:off x="7883429" y="2205191"/>
            <a:ext cx="425310" cy="419659"/>
            <a:chOff x="-1951475" y="3597450"/>
            <a:chExt cx="295375" cy="291450"/>
          </a:xfrm>
        </p:grpSpPr>
        <p:sp>
          <p:nvSpPr>
            <p:cNvPr id="10744" name="Google Shape;10744;p60"/>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0"/>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0"/>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0"/>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0"/>
          <p:cNvGrpSpPr/>
          <p:nvPr/>
        </p:nvGrpSpPr>
        <p:grpSpPr>
          <a:xfrm>
            <a:off x="7885680" y="2756825"/>
            <a:ext cx="444605" cy="419659"/>
            <a:chOff x="-1960150" y="3956600"/>
            <a:chExt cx="308775" cy="291450"/>
          </a:xfrm>
        </p:grpSpPr>
        <p:sp>
          <p:nvSpPr>
            <p:cNvPr id="10749" name="Google Shape;10749;p60"/>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0"/>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0"/>
          <p:cNvGrpSpPr/>
          <p:nvPr/>
        </p:nvGrpSpPr>
        <p:grpSpPr>
          <a:xfrm>
            <a:off x="1939718" y="3307636"/>
            <a:ext cx="420775" cy="420775"/>
            <a:chOff x="-804700" y="3226500"/>
            <a:chExt cx="292225" cy="292225"/>
          </a:xfrm>
        </p:grpSpPr>
        <p:sp>
          <p:nvSpPr>
            <p:cNvPr id="10752" name="Google Shape;10752;p60"/>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0"/>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0"/>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0"/>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0"/>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0"/>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0"/>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60"/>
          <p:cNvGrpSpPr/>
          <p:nvPr/>
        </p:nvGrpSpPr>
        <p:grpSpPr>
          <a:xfrm>
            <a:off x="3019809" y="1688647"/>
            <a:ext cx="420775" cy="420811"/>
            <a:chOff x="-5251625" y="3272950"/>
            <a:chExt cx="292225" cy="292250"/>
          </a:xfrm>
        </p:grpSpPr>
        <p:sp>
          <p:nvSpPr>
            <p:cNvPr id="10760" name="Google Shape;10760;p60"/>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0"/>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0"/>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60"/>
          <p:cNvGrpSpPr/>
          <p:nvPr/>
        </p:nvGrpSpPr>
        <p:grpSpPr>
          <a:xfrm>
            <a:off x="3016407" y="2204348"/>
            <a:ext cx="427578" cy="421351"/>
            <a:chOff x="-5254775" y="3631325"/>
            <a:chExt cx="296950" cy="292625"/>
          </a:xfrm>
        </p:grpSpPr>
        <p:sp>
          <p:nvSpPr>
            <p:cNvPr id="10764" name="Google Shape;10764;p60"/>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0"/>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0"/>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0"/>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0"/>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0"/>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0"/>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60"/>
          <p:cNvGrpSpPr/>
          <p:nvPr/>
        </p:nvGrpSpPr>
        <p:grpSpPr>
          <a:xfrm>
            <a:off x="3032265" y="2756270"/>
            <a:ext cx="419659" cy="420775"/>
            <a:chOff x="-5251625" y="3991275"/>
            <a:chExt cx="291450" cy="292225"/>
          </a:xfrm>
        </p:grpSpPr>
        <p:sp>
          <p:nvSpPr>
            <p:cNvPr id="10772" name="Google Shape;10772;p60"/>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0"/>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0"/>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0"/>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0"/>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60"/>
          <p:cNvGrpSpPr/>
          <p:nvPr/>
        </p:nvGrpSpPr>
        <p:grpSpPr>
          <a:xfrm>
            <a:off x="5772848" y="1689240"/>
            <a:ext cx="319874" cy="419623"/>
            <a:chOff x="-3365275" y="3253275"/>
            <a:chExt cx="222150" cy="291425"/>
          </a:xfrm>
        </p:grpSpPr>
        <p:sp>
          <p:nvSpPr>
            <p:cNvPr id="10778" name="Google Shape;10778;p60"/>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0"/>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60"/>
          <p:cNvGrpSpPr/>
          <p:nvPr/>
        </p:nvGrpSpPr>
        <p:grpSpPr>
          <a:xfrm>
            <a:off x="5746786" y="2204058"/>
            <a:ext cx="371998" cy="421927"/>
            <a:chOff x="-3383375" y="3611625"/>
            <a:chExt cx="258350" cy="293025"/>
          </a:xfrm>
        </p:grpSpPr>
        <p:sp>
          <p:nvSpPr>
            <p:cNvPr id="10781" name="Google Shape;10781;p60"/>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0"/>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0"/>
          <p:cNvGrpSpPr/>
          <p:nvPr/>
        </p:nvGrpSpPr>
        <p:grpSpPr>
          <a:xfrm>
            <a:off x="5809135" y="2756826"/>
            <a:ext cx="271097" cy="419659"/>
            <a:chOff x="-3347950" y="3971575"/>
            <a:chExt cx="188275" cy="291450"/>
          </a:xfrm>
        </p:grpSpPr>
        <p:sp>
          <p:nvSpPr>
            <p:cNvPr id="10784" name="Google Shape;10784;p60"/>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0"/>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0"/>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0"/>
          <p:cNvGrpSpPr/>
          <p:nvPr/>
        </p:nvGrpSpPr>
        <p:grpSpPr>
          <a:xfrm>
            <a:off x="858994" y="3307061"/>
            <a:ext cx="371998" cy="421927"/>
            <a:chOff x="-1575775" y="3238300"/>
            <a:chExt cx="258350" cy="293025"/>
          </a:xfrm>
        </p:grpSpPr>
        <p:sp>
          <p:nvSpPr>
            <p:cNvPr id="10788" name="Google Shape;10788;p60"/>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0"/>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0"/>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0"/>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0"/>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60"/>
          <p:cNvGrpSpPr/>
          <p:nvPr/>
        </p:nvGrpSpPr>
        <p:grpSpPr>
          <a:xfrm>
            <a:off x="2503892" y="3309051"/>
            <a:ext cx="423079" cy="424159"/>
            <a:chOff x="-1591550" y="3597475"/>
            <a:chExt cx="293825" cy="294575"/>
          </a:xfrm>
        </p:grpSpPr>
        <p:sp>
          <p:nvSpPr>
            <p:cNvPr id="10794" name="Google Shape;10794;p60"/>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0"/>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0"/>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60"/>
          <p:cNvGrpSpPr/>
          <p:nvPr/>
        </p:nvGrpSpPr>
        <p:grpSpPr>
          <a:xfrm>
            <a:off x="4153362" y="3318663"/>
            <a:ext cx="421927" cy="399248"/>
            <a:chOff x="-1592325" y="3957400"/>
            <a:chExt cx="293025" cy="277275"/>
          </a:xfrm>
        </p:grpSpPr>
        <p:sp>
          <p:nvSpPr>
            <p:cNvPr id="10798" name="Google Shape;10798;p60"/>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0"/>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0"/>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0"/>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0"/>
          <p:cNvGrpSpPr/>
          <p:nvPr/>
        </p:nvGrpSpPr>
        <p:grpSpPr>
          <a:xfrm>
            <a:off x="3640232" y="3310744"/>
            <a:ext cx="369730" cy="420775"/>
            <a:chOff x="-778700" y="3612425"/>
            <a:chExt cx="256775" cy="292225"/>
          </a:xfrm>
        </p:grpSpPr>
        <p:sp>
          <p:nvSpPr>
            <p:cNvPr id="10803" name="Google Shape;10803;p60"/>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0"/>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0"/>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0"/>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0"/>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0"/>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60"/>
          <p:cNvGrpSpPr/>
          <p:nvPr/>
        </p:nvGrpSpPr>
        <p:grpSpPr>
          <a:xfrm>
            <a:off x="6111733" y="3828305"/>
            <a:ext cx="340731" cy="387641"/>
            <a:chOff x="7728464" y="1561258"/>
            <a:chExt cx="349719" cy="397866"/>
          </a:xfrm>
        </p:grpSpPr>
        <p:sp>
          <p:nvSpPr>
            <p:cNvPr id="10810" name="Google Shape;10810;p60"/>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0"/>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60"/>
          <p:cNvGrpSpPr/>
          <p:nvPr/>
        </p:nvGrpSpPr>
        <p:grpSpPr>
          <a:xfrm>
            <a:off x="4034702" y="3828305"/>
            <a:ext cx="387681" cy="387641"/>
            <a:chOff x="5611350" y="1561258"/>
            <a:chExt cx="397907" cy="397866"/>
          </a:xfrm>
        </p:grpSpPr>
        <p:sp>
          <p:nvSpPr>
            <p:cNvPr id="10813" name="Google Shape;10813;p60"/>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0"/>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0"/>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0"/>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60"/>
          <p:cNvGrpSpPr/>
          <p:nvPr/>
        </p:nvGrpSpPr>
        <p:grpSpPr>
          <a:xfrm>
            <a:off x="4553987" y="3925571"/>
            <a:ext cx="387610" cy="193109"/>
            <a:chOff x="6140660" y="1661097"/>
            <a:chExt cx="397835" cy="198202"/>
          </a:xfrm>
        </p:grpSpPr>
        <p:sp>
          <p:nvSpPr>
            <p:cNvPr id="10818" name="Google Shape;10818;p60"/>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0"/>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0"/>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0"/>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0"/>
          <p:cNvGrpSpPr/>
          <p:nvPr/>
        </p:nvGrpSpPr>
        <p:grpSpPr>
          <a:xfrm>
            <a:off x="5073202" y="3828305"/>
            <a:ext cx="387681" cy="387641"/>
            <a:chOff x="6669907" y="1561258"/>
            <a:chExt cx="397907" cy="397866"/>
          </a:xfrm>
        </p:grpSpPr>
        <p:sp>
          <p:nvSpPr>
            <p:cNvPr id="10823" name="Google Shape;10823;p60"/>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0"/>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0"/>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0"/>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0"/>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60"/>
          <p:cNvGrpSpPr/>
          <p:nvPr/>
        </p:nvGrpSpPr>
        <p:grpSpPr>
          <a:xfrm>
            <a:off x="5592488" y="3828305"/>
            <a:ext cx="387641" cy="387641"/>
            <a:chOff x="7199196" y="1561258"/>
            <a:chExt cx="397866" cy="397866"/>
          </a:xfrm>
        </p:grpSpPr>
        <p:sp>
          <p:nvSpPr>
            <p:cNvPr id="10829" name="Google Shape;10829;p60"/>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0"/>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0"/>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60"/>
          <p:cNvGrpSpPr/>
          <p:nvPr/>
        </p:nvGrpSpPr>
        <p:grpSpPr>
          <a:xfrm>
            <a:off x="1958433" y="3885842"/>
            <a:ext cx="387681" cy="272572"/>
            <a:chOff x="3386036" y="1746339"/>
            <a:chExt cx="397907" cy="279762"/>
          </a:xfrm>
        </p:grpSpPr>
        <p:sp>
          <p:nvSpPr>
            <p:cNvPr id="10833" name="Google Shape;10833;p60"/>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0"/>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60"/>
          <p:cNvGrpSpPr/>
          <p:nvPr/>
        </p:nvGrpSpPr>
        <p:grpSpPr>
          <a:xfrm>
            <a:off x="2996130" y="3828288"/>
            <a:ext cx="387681" cy="387681"/>
            <a:chOff x="4417380" y="1687279"/>
            <a:chExt cx="397907" cy="397907"/>
          </a:xfrm>
        </p:grpSpPr>
        <p:sp>
          <p:nvSpPr>
            <p:cNvPr id="10836" name="Google Shape;10836;p60"/>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0"/>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60"/>
          <p:cNvGrpSpPr/>
          <p:nvPr/>
        </p:nvGrpSpPr>
        <p:grpSpPr>
          <a:xfrm>
            <a:off x="7942611" y="3308537"/>
            <a:ext cx="387661" cy="387661"/>
            <a:chOff x="2869999" y="1687279"/>
            <a:chExt cx="397887" cy="397887"/>
          </a:xfrm>
        </p:grpSpPr>
        <p:sp>
          <p:nvSpPr>
            <p:cNvPr id="10839" name="Google Shape;10839;p60"/>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0"/>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60"/>
          <p:cNvGrpSpPr/>
          <p:nvPr/>
        </p:nvGrpSpPr>
        <p:grpSpPr>
          <a:xfrm>
            <a:off x="2477718" y="3828664"/>
            <a:ext cx="386807" cy="386929"/>
            <a:chOff x="3902887" y="1687655"/>
            <a:chExt cx="397010" cy="397135"/>
          </a:xfrm>
        </p:grpSpPr>
        <p:sp>
          <p:nvSpPr>
            <p:cNvPr id="10842" name="Google Shape;10842;p60"/>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0"/>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60"/>
          <p:cNvGrpSpPr/>
          <p:nvPr/>
        </p:nvGrpSpPr>
        <p:grpSpPr>
          <a:xfrm>
            <a:off x="3515416" y="3828288"/>
            <a:ext cx="387681" cy="387681"/>
            <a:chOff x="4933458" y="1687279"/>
            <a:chExt cx="397907" cy="397907"/>
          </a:xfrm>
        </p:grpSpPr>
        <p:sp>
          <p:nvSpPr>
            <p:cNvPr id="10845" name="Google Shape;10845;p60"/>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0"/>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0"/>
          <p:cNvGrpSpPr/>
          <p:nvPr/>
        </p:nvGrpSpPr>
        <p:grpSpPr>
          <a:xfrm>
            <a:off x="6348367" y="3308537"/>
            <a:ext cx="387661" cy="387661"/>
            <a:chOff x="1379798" y="1723250"/>
            <a:chExt cx="397887" cy="397887"/>
          </a:xfrm>
        </p:grpSpPr>
        <p:sp>
          <p:nvSpPr>
            <p:cNvPr id="10848" name="Google Shape;10848;p6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60"/>
          <p:cNvGrpSpPr/>
          <p:nvPr/>
        </p:nvGrpSpPr>
        <p:grpSpPr>
          <a:xfrm>
            <a:off x="5286246" y="3308537"/>
            <a:ext cx="387681" cy="387661"/>
            <a:chOff x="266768" y="1721375"/>
            <a:chExt cx="397907" cy="397887"/>
          </a:xfrm>
        </p:grpSpPr>
        <p:sp>
          <p:nvSpPr>
            <p:cNvPr id="10853" name="Google Shape;10853;p6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60"/>
          <p:cNvGrpSpPr/>
          <p:nvPr/>
        </p:nvGrpSpPr>
        <p:grpSpPr>
          <a:xfrm>
            <a:off x="5817327" y="3308537"/>
            <a:ext cx="387641" cy="387661"/>
            <a:chOff x="864491" y="1723250"/>
            <a:chExt cx="397866" cy="397887"/>
          </a:xfrm>
        </p:grpSpPr>
        <p:sp>
          <p:nvSpPr>
            <p:cNvPr id="10856" name="Google Shape;10856;p6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9" name="Google Shape;10859;p60"/>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0" name="Google Shape;10860;p60"/>
          <p:cNvGrpSpPr/>
          <p:nvPr/>
        </p:nvGrpSpPr>
        <p:grpSpPr>
          <a:xfrm>
            <a:off x="7411672" y="3308924"/>
            <a:ext cx="387539" cy="386888"/>
            <a:chOff x="2408992" y="1722875"/>
            <a:chExt cx="397761" cy="397093"/>
          </a:xfrm>
        </p:grpSpPr>
        <p:sp>
          <p:nvSpPr>
            <p:cNvPr id="10861" name="Google Shape;10861;p60"/>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0"/>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66"/>
        <p:cNvGrpSpPr/>
        <p:nvPr/>
      </p:nvGrpSpPr>
      <p:grpSpPr>
        <a:xfrm>
          <a:off x="0" y="0"/>
          <a:ext cx="0" cy="0"/>
          <a:chOff x="0" y="0"/>
          <a:chExt cx="0" cy="0"/>
        </a:xfrm>
      </p:grpSpPr>
      <p:pic>
        <p:nvPicPr>
          <p:cNvPr id="10867" name="Google Shape;10867;p6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34"/>
        <p:cNvGrpSpPr/>
        <p:nvPr/>
      </p:nvGrpSpPr>
      <p:grpSpPr>
        <a:xfrm>
          <a:off x="0" y="0"/>
          <a:ext cx="0" cy="0"/>
          <a:chOff x="0" y="0"/>
          <a:chExt cx="0" cy="0"/>
        </a:xfrm>
      </p:grpSpPr>
      <p:sp>
        <p:nvSpPr>
          <p:cNvPr id="3135" name="Google Shape;3135;p36"/>
          <p:cNvSpPr txBox="1">
            <a:spLocks noGrp="1"/>
          </p:cNvSpPr>
          <p:nvPr>
            <p:ph type="title"/>
          </p:nvPr>
        </p:nvSpPr>
        <p:spPr>
          <a:xfrm>
            <a:off x="713225" y="2131163"/>
            <a:ext cx="3789900" cy="105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OVERVIEW</a:t>
            </a:r>
            <a:endParaRPr/>
          </a:p>
        </p:txBody>
      </p:sp>
      <p:sp>
        <p:nvSpPr>
          <p:cNvPr id="3136" name="Google Shape;3136;p36"/>
          <p:cNvSpPr txBox="1">
            <a:spLocks noGrp="1"/>
          </p:cNvSpPr>
          <p:nvPr>
            <p:ph type="title" idx="2"/>
          </p:nvPr>
        </p:nvSpPr>
        <p:spPr>
          <a:xfrm>
            <a:off x="713225" y="1262438"/>
            <a:ext cx="1094400" cy="66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1C232"/>
                </a:solidFill>
              </a:rPr>
              <a:t>01</a:t>
            </a:r>
            <a:endParaRPr>
              <a:solidFill>
                <a:srgbClr val="F1C232"/>
              </a:solidFill>
            </a:endParaRPr>
          </a:p>
        </p:txBody>
      </p:sp>
      <p:pic>
        <p:nvPicPr>
          <p:cNvPr id="3137" name="Google Shape;3137;p36"/>
          <p:cNvPicPr preferRelativeResize="0"/>
          <p:nvPr/>
        </p:nvPicPr>
        <p:blipFill rotWithShape="1">
          <a:blip r:embed="rId3">
            <a:alphaModFix/>
          </a:blip>
          <a:srcRect t="18619" r="3642" b="24211"/>
          <a:stretch/>
        </p:blipFill>
        <p:spPr>
          <a:xfrm flipH="1">
            <a:off x="5084051" y="0"/>
            <a:ext cx="4059950" cy="36132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41"/>
        <p:cNvGrpSpPr/>
        <p:nvPr/>
      </p:nvGrpSpPr>
      <p:grpSpPr>
        <a:xfrm>
          <a:off x="0" y="0"/>
          <a:ext cx="0" cy="0"/>
          <a:chOff x="0" y="0"/>
          <a:chExt cx="0" cy="0"/>
        </a:xfrm>
      </p:grpSpPr>
      <p:sp>
        <p:nvSpPr>
          <p:cNvPr id="3142" name="Google Shape;3142;p37"/>
          <p:cNvSpPr txBox="1">
            <a:spLocks noGrp="1"/>
          </p:cNvSpPr>
          <p:nvPr>
            <p:ph type="title" idx="6"/>
          </p:nvPr>
        </p:nvSpPr>
        <p:spPr>
          <a:xfrm>
            <a:off x="5631325" y="541600"/>
            <a:ext cx="3392100" cy="622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700" dirty="0"/>
              <a:t>Project Overview</a:t>
            </a:r>
            <a:endParaRPr sz="2700" dirty="0"/>
          </a:p>
        </p:txBody>
      </p:sp>
      <p:sp>
        <p:nvSpPr>
          <p:cNvPr id="3143" name="Google Shape;3143;p37"/>
          <p:cNvSpPr txBox="1">
            <a:spLocks noGrp="1"/>
          </p:cNvSpPr>
          <p:nvPr>
            <p:ph type="subTitle" idx="1"/>
          </p:nvPr>
        </p:nvSpPr>
        <p:spPr>
          <a:xfrm>
            <a:off x="2542528" y="1442139"/>
            <a:ext cx="5864400" cy="76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In light of the recent pandemic, COVID-19, many people are struggling financially due to the loss of their job, lower hours or overtime pay.</a:t>
            </a:r>
            <a:endParaRPr dirty="0"/>
          </a:p>
        </p:txBody>
      </p:sp>
      <p:sp>
        <p:nvSpPr>
          <p:cNvPr id="3144" name="Google Shape;3144;p37"/>
          <p:cNvSpPr txBox="1">
            <a:spLocks noGrp="1"/>
          </p:cNvSpPr>
          <p:nvPr>
            <p:ph type="title" idx="7"/>
          </p:nvPr>
        </p:nvSpPr>
        <p:spPr>
          <a:xfrm>
            <a:off x="1328004" y="2503322"/>
            <a:ext cx="1231200" cy="524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dirty="0">
                <a:solidFill>
                  <a:srgbClr val="F1C232"/>
                </a:solidFill>
              </a:rPr>
              <a:t>02</a:t>
            </a:r>
            <a:endParaRPr dirty="0">
              <a:solidFill>
                <a:srgbClr val="F1C232"/>
              </a:solidFill>
            </a:endParaRPr>
          </a:p>
        </p:txBody>
      </p:sp>
      <p:sp>
        <p:nvSpPr>
          <p:cNvPr id="3145" name="Google Shape;3145;p37"/>
          <p:cNvSpPr txBox="1">
            <a:spLocks noGrp="1"/>
          </p:cNvSpPr>
          <p:nvPr>
            <p:ph type="title" idx="8"/>
          </p:nvPr>
        </p:nvSpPr>
        <p:spPr>
          <a:xfrm>
            <a:off x="1306581" y="1561399"/>
            <a:ext cx="1231200" cy="524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dirty="0">
                <a:solidFill>
                  <a:srgbClr val="F1C232"/>
                </a:solidFill>
              </a:rPr>
              <a:t>01</a:t>
            </a:r>
            <a:endParaRPr dirty="0">
              <a:solidFill>
                <a:srgbClr val="F1C232"/>
              </a:solidFill>
            </a:endParaRPr>
          </a:p>
        </p:txBody>
      </p:sp>
      <p:sp>
        <p:nvSpPr>
          <p:cNvPr id="3146" name="Google Shape;3146;p37"/>
          <p:cNvSpPr txBox="1">
            <a:spLocks noGrp="1"/>
          </p:cNvSpPr>
          <p:nvPr>
            <p:ph type="title" idx="9"/>
          </p:nvPr>
        </p:nvSpPr>
        <p:spPr>
          <a:xfrm>
            <a:off x="1328004" y="3566655"/>
            <a:ext cx="1231200" cy="521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dirty="0">
                <a:solidFill>
                  <a:srgbClr val="F1C232"/>
                </a:solidFill>
              </a:rPr>
              <a:t>03</a:t>
            </a:r>
            <a:endParaRPr dirty="0">
              <a:solidFill>
                <a:srgbClr val="F1C232"/>
              </a:solidFill>
            </a:endParaRPr>
          </a:p>
        </p:txBody>
      </p:sp>
      <p:sp>
        <p:nvSpPr>
          <p:cNvPr id="3147" name="Google Shape;3147;p37"/>
          <p:cNvSpPr txBox="1">
            <a:spLocks noGrp="1"/>
          </p:cNvSpPr>
          <p:nvPr>
            <p:ph type="subTitle" idx="1"/>
          </p:nvPr>
        </p:nvSpPr>
        <p:spPr>
          <a:xfrm>
            <a:off x="2547275" y="2251105"/>
            <a:ext cx="5864400" cy="102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Credit Card companies determine an applicant’s risk based upon multiple metrics.  It is important to understand how these factors can predict one’s ability to pay.  </a:t>
            </a:r>
            <a:endParaRPr dirty="0"/>
          </a:p>
        </p:txBody>
      </p:sp>
      <p:sp>
        <p:nvSpPr>
          <p:cNvPr id="3148" name="Google Shape;3148;p37"/>
          <p:cNvSpPr txBox="1">
            <a:spLocks noGrp="1"/>
          </p:cNvSpPr>
          <p:nvPr>
            <p:ph type="subTitle" idx="1"/>
          </p:nvPr>
        </p:nvSpPr>
        <p:spPr>
          <a:xfrm>
            <a:off x="2563951" y="3277705"/>
            <a:ext cx="5864400" cy="102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We chose kaggle credit application and used two machine learning models for binary classification. The Logistic regression model returned 0.96, so we serialized the data using Python Pickle module and loaded our results using a flask server to a custom webpage </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52"/>
        <p:cNvGrpSpPr/>
        <p:nvPr/>
      </p:nvGrpSpPr>
      <p:grpSpPr>
        <a:xfrm>
          <a:off x="0" y="0"/>
          <a:ext cx="0" cy="0"/>
          <a:chOff x="0" y="0"/>
          <a:chExt cx="0" cy="0"/>
        </a:xfrm>
      </p:grpSpPr>
      <p:sp>
        <p:nvSpPr>
          <p:cNvPr id="3153" name="Google Shape;3153;p38"/>
          <p:cNvSpPr txBox="1">
            <a:spLocks noGrp="1"/>
          </p:cNvSpPr>
          <p:nvPr>
            <p:ph type="title" idx="6"/>
          </p:nvPr>
        </p:nvSpPr>
        <p:spPr>
          <a:xfrm>
            <a:off x="5352975" y="490775"/>
            <a:ext cx="3392100" cy="622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000" dirty="0"/>
              <a:t>Credit Risk</a:t>
            </a:r>
            <a:endParaRPr sz="3000" dirty="0"/>
          </a:p>
        </p:txBody>
      </p:sp>
      <p:pic>
        <p:nvPicPr>
          <p:cNvPr id="3" name="Picture 2">
            <a:extLst>
              <a:ext uri="{FF2B5EF4-FFF2-40B4-BE49-F238E27FC236}">
                <a16:creationId xmlns:a16="http://schemas.microsoft.com/office/drawing/2014/main" id="{C58DB325-1B1C-421E-92F1-99C8650F8D81}"/>
              </a:ext>
            </a:extLst>
          </p:cNvPr>
          <p:cNvPicPr>
            <a:picLocks noChangeAspect="1"/>
          </p:cNvPicPr>
          <p:nvPr/>
        </p:nvPicPr>
        <p:blipFill>
          <a:blip r:embed="rId3"/>
          <a:stretch>
            <a:fillRect/>
          </a:stretch>
        </p:blipFill>
        <p:spPr>
          <a:xfrm>
            <a:off x="2033751" y="1367311"/>
            <a:ext cx="4584786" cy="3054915"/>
          </a:xfrm>
          <a:prstGeom prst="rect">
            <a:avLst/>
          </a:prstGeom>
        </p:spPr>
      </p:pic>
      <p:sp>
        <p:nvSpPr>
          <p:cNvPr id="30" name="TextBox 29">
            <a:extLst>
              <a:ext uri="{FF2B5EF4-FFF2-40B4-BE49-F238E27FC236}">
                <a16:creationId xmlns:a16="http://schemas.microsoft.com/office/drawing/2014/main" id="{E5933320-C55C-4A72-A071-5353DFD053AA}"/>
              </a:ext>
            </a:extLst>
          </p:cNvPr>
          <p:cNvSpPr txBox="1"/>
          <p:nvPr/>
        </p:nvSpPr>
        <p:spPr>
          <a:xfrm>
            <a:off x="3926845" y="4675962"/>
            <a:ext cx="4933375" cy="276999"/>
          </a:xfrm>
          <a:prstGeom prst="rect">
            <a:avLst/>
          </a:prstGeom>
          <a:noFill/>
        </p:spPr>
        <p:txBody>
          <a:bodyPr wrap="square">
            <a:spAutoFit/>
          </a:bodyPr>
          <a:lstStyle/>
          <a:p>
            <a:pPr algn="r"/>
            <a:r>
              <a:rPr lang="en-US" sz="1200" i="1" dirty="0">
                <a:solidFill>
                  <a:schemeClr val="bg2">
                    <a:lumMod val="40000"/>
                    <a:lumOff val="60000"/>
                  </a:schemeClr>
                </a:solidFill>
              </a:rPr>
              <a:t>Source | www.thebalance.com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65"/>
        <p:cNvGrpSpPr/>
        <p:nvPr/>
      </p:nvGrpSpPr>
      <p:grpSpPr>
        <a:xfrm>
          <a:off x="0" y="0"/>
          <a:ext cx="0" cy="0"/>
          <a:chOff x="0" y="0"/>
          <a:chExt cx="0" cy="0"/>
        </a:xfrm>
      </p:grpSpPr>
      <p:sp>
        <p:nvSpPr>
          <p:cNvPr id="3166" name="Google Shape;3166;p39"/>
          <p:cNvSpPr txBox="1">
            <a:spLocks noGrp="1"/>
          </p:cNvSpPr>
          <p:nvPr>
            <p:ph type="title"/>
          </p:nvPr>
        </p:nvSpPr>
        <p:spPr>
          <a:xfrm>
            <a:off x="4264925" y="2131163"/>
            <a:ext cx="4152900" cy="105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DATA SOURCES</a:t>
            </a:r>
            <a:endParaRPr/>
          </a:p>
        </p:txBody>
      </p:sp>
      <p:sp>
        <p:nvSpPr>
          <p:cNvPr id="3167" name="Google Shape;3167;p39"/>
          <p:cNvSpPr txBox="1">
            <a:spLocks noGrp="1"/>
          </p:cNvSpPr>
          <p:nvPr>
            <p:ph type="title" idx="2"/>
          </p:nvPr>
        </p:nvSpPr>
        <p:spPr>
          <a:xfrm>
            <a:off x="7323475" y="1262438"/>
            <a:ext cx="1094400" cy="663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F1C232"/>
                </a:solidFill>
              </a:rPr>
              <a:t>02</a:t>
            </a:r>
            <a:endParaRPr>
              <a:solidFill>
                <a:srgbClr val="F1C232"/>
              </a:solidFill>
            </a:endParaRPr>
          </a:p>
        </p:txBody>
      </p:sp>
      <p:sp>
        <p:nvSpPr>
          <p:cNvPr id="8" name="TextBox 7">
            <a:extLst>
              <a:ext uri="{FF2B5EF4-FFF2-40B4-BE49-F238E27FC236}">
                <a16:creationId xmlns:a16="http://schemas.microsoft.com/office/drawing/2014/main" id="{5C4C949E-4BFC-4AD8-96EC-963800A7A7CB}"/>
              </a:ext>
            </a:extLst>
          </p:cNvPr>
          <p:cNvSpPr txBox="1"/>
          <p:nvPr/>
        </p:nvSpPr>
        <p:spPr>
          <a:xfrm>
            <a:off x="726125" y="608705"/>
            <a:ext cx="5044054" cy="1631216"/>
          </a:xfrm>
          <a:prstGeom prst="rect">
            <a:avLst/>
          </a:prstGeom>
          <a:noFill/>
        </p:spPr>
        <p:txBody>
          <a:bodyPr wrap="square">
            <a:spAutoFit/>
          </a:bodyPr>
          <a:lstStyle/>
          <a:p>
            <a:endParaRPr lang="en-US" sz="2000" dirty="0">
              <a:solidFill>
                <a:schemeClr val="bg2">
                  <a:lumMod val="40000"/>
                  <a:lumOff val="60000"/>
                </a:schemeClr>
              </a:solidFill>
            </a:endParaRPr>
          </a:p>
          <a:p>
            <a:r>
              <a:rPr lang="en-US" sz="2000" b="1" dirty="0">
                <a:solidFill>
                  <a:schemeClr val="bg2">
                    <a:lumMod val="40000"/>
                    <a:lumOff val="60000"/>
                  </a:schemeClr>
                </a:solidFill>
              </a:rPr>
              <a:t>www.Kaggle.com </a:t>
            </a:r>
          </a:p>
          <a:p>
            <a:endParaRPr lang="en-US" sz="2000" b="1" dirty="0">
              <a:solidFill>
                <a:schemeClr val="bg2">
                  <a:lumMod val="40000"/>
                  <a:lumOff val="60000"/>
                </a:schemeClr>
              </a:solidFill>
            </a:endParaRPr>
          </a:p>
          <a:p>
            <a:r>
              <a:rPr lang="en-US" sz="2000" b="1" dirty="0">
                <a:solidFill>
                  <a:schemeClr val="bg2">
                    <a:lumMod val="40000"/>
                    <a:lumOff val="60000"/>
                  </a:schemeClr>
                </a:solidFill>
              </a:rPr>
              <a:t>www.thebalance.com</a:t>
            </a:r>
          </a:p>
          <a:p>
            <a:endParaRPr lang="en-US" sz="2000" dirty="0">
              <a:solidFill>
                <a:schemeClr val="bg2">
                  <a:lumMod val="40000"/>
                  <a:lumOff val="60000"/>
                </a:schemeClr>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91"/>
        <p:cNvGrpSpPr/>
        <p:nvPr/>
      </p:nvGrpSpPr>
      <p:grpSpPr>
        <a:xfrm>
          <a:off x="0" y="0"/>
          <a:ext cx="0" cy="0"/>
          <a:chOff x="0" y="0"/>
          <a:chExt cx="0" cy="0"/>
        </a:xfrm>
      </p:grpSpPr>
      <p:sp>
        <p:nvSpPr>
          <p:cNvPr id="3192" name="Google Shape;3192;p43"/>
          <p:cNvSpPr txBox="1">
            <a:spLocks noGrp="1"/>
          </p:cNvSpPr>
          <p:nvPr>
            <p:ph type="title"/>
          </p:nvPr>
        </p:nvSpPr>
        <p:spPr>
          <a:xfrm>
            <a:off x="713225" y="2131163"/>
            <a:ext cx="3789900" cy="105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DASHBOARD DEMO</a:t>
            </a:r>
            <a:endParaRPr/>
          </a:p>
        </p:txBody>
      </p:sp>
      <p:sp>
        <p:nvSpPr>
          <p:cNvPr id="3193" name="Google Shape;3193;p43"/>
          <p:cNvSpPr txBox="1">
            <a:spLocks noGrp="1"/>
          </p:cNvSpPr>
          <p:nvPr>
            <p:ph type="title" idx="2"/>
          </p:nvPr>
        </p:nvSpPr>
        <p:spPr>
          <a:xfrm>
            <a:off x="713225" y="1262438"/>
            <a:ext cx="1094400" cy="66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1C232"/>
                </a:solidFill>
              </a:rPr>
              <a:t>03</a:t>
            </a:r>
            <a:endParaRPr>
              <a:solidFill>
                <a:srgbClr val="F1C232"/>
              </a:solidFill>
            </a:endParaRPr>
          </a:p>
        </p:txBody>
      </p:sp>
      <p:pic>
        <p:nvPicPr>
          <p:cNvPr id="3194" name="Google Shape;3194;p43"/>
          <p:cNvPicPr preferRelativeResize="0"/>
          <p:nvPr/>
        </p:nvPicPr>
        <p:blipFill rotWithShape="1">
          <a:blip r:embed="rId3">
            <a:alphaModFix/>
          </a:blip>
          <a:srcRect t="31726" r="54317"/>
          <a:stretch/>
        </p:blipFill>
        <p:spPr>
          <a:xfrm flipH="1">
            <a:off x="5084048" y="0"/>
            <a:ext cx="4059952" cy="3613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198"/>
        <p:cNvGrpSpPr/>
        <p:nvPr/>
      </p:nvGrpSpPr>
      <p:grpSpPr>
        <a:xfrm>
          <a:off x="0" y="0"/>
          <a:ext cx="0" cy="0"/>
          <a:chOff x="0" y="0"/>
          <a:chExt cx="0" cy="0"/>
        </a:xfrm>
      </p:grpSpPr>
      <p:pic>
        <p:nvPicPr>
          <p:cNvPr id="3199" name="Google Shape;3199;p44"/>
          <p:cNvPicPr preferRelativeResize="0"/>
          <p:nvPr/>
        </p:nvPicPr>
        <p:blipFill rotWithShape="1">
          <a:blip r:embed="rId3">
            <a:alphaModFix/>
          </a:blip>
          <a:srcRect t="18619" r="3642" b="24211"/>
          <a:stretch/>
        </p:blipFill>
        <p:spPr>
          <a:xfrm flipH="1">
            <a:off x="5084051" y="1050550"/>
            <a:ext cx="4059950" cy="3613299"/>
          </a:xfrm>
          <a:prstGeom prst="rect">
            <a:avLst/>
          </a:prstGeom>
          <a:noFill/>
          <a:ln>
            <a:noFill/>
          </a:ln>
        </p:spPr>
      </p:pic>
      <p:sp>
        <p:nvSpPr>
          <p:cNvPr id="3200" name="Google Shape;3200;p44"/>
          <p:cNvSpPr/>
          <p:nvPr/>
        </p:nvSpPr>
        <p:spPr>
          <a:xfrm>
            <a:off x="0" y="472650"/>
            <a:ext cx="9144000" cy="847800"/>
          </a:xfrm>
          <a:prstGeom prst="rect">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4"/>
          <p:cNvSpPr txBox="1">
            <a:spLocks noGrp="1"/>
          </p:cNvSpPr>
          <p:nvPr>
            <p:ph type="title" idx="4294967295"/>
          </p:nvPr>
        </p:nvSpPr>
        <p:spPr>
          <a:xfrm>
            <a:off x="274450" y="668525"/>
            <a:ext cx="1588200" cy="76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800">
                <a:solidFill>
                  <a:srgbClr val="FFFFFF"/>
                </a:solidFill>
                <a:latin typeface="Oswald"/>
                <a:ea typeface="Oswald"/>
                <a:cs typeface="Oswald"/>
                <a:sym typeface="Oswald"/>
              </a:rPr>
              <a:t>CREDIT</a:t>
            </a:r>
            <a:endParaRPr sz="3800">
              <a:solidFill>
                <a:srgbClr val="FFFFFF"/>
              </a:solidFill>
              <a:latin typeface="Oswald"/>
              <a:ea typeface="Oswald"/>
              <a:cs typeface="Oswald"/>
              <a:sym typeface="Oswald"/>
            </a:endParaRPr>
          </a:p>
        </p:txBody>
      </p:sp>
      <p:sp>
        <p:nvSpPr>
          <p:cNvPr id="3202" name="Google Shape;3202;p44"/>
          <p:cNvSpPr txBox="1">
            <a:spLocks noGrp="1"/>
          </p:cNvSpPr>
          <p:nvPr>
            <p:ph type="title" idx="4294967295"/>
          </p:nvPr>
        </p:nvSpPr>
        <p:spPr>
          <a:xfrm>
            <a:off x="274450" y="414850"/>
            <a:ext cx="3794700" cy="48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rgbClr val="F1C232"/>
                </a:solidFill>
                <a:latin typeface="Poppins"/>
                <a:ea typeface="Poppins"/>
                <a:cs typeface="Poppins"/>
                <a:sym typeface="Poppins"/>
              </a:rPr>
              <a:t>TAKE FIVE</a:t>
            </a:r>
            <a:endParaRPr sz="2000" b="1">
              <a:solidFill>
                <a:srgbClr val="F1C232"/>
              </a:solidFill>
              <a:latin typeface="Poppins"/>
              <a:ea typeface="Poppins"/>
              <a:cs typeface="Poppins"/>
              <a:sym typeface="Poppins"/>
            </a:endParaRPr>
          </a:p>
        </p:txBody>
      </p:sp>
      <p:sp>
        <p:nvSpPr>
          <p:cNvPr id="3203" name="Google Shape;3203;p44"/>
          <p:cNvSpPr txBox="1"/>
          <p:nvPr/>
        </p:nvSpPr>
        <p:spPr>
          <a:xfrm>
            <a:off x="4221550" y="681000"/>
            <a:ext cx="16749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rgbClr val="FFFFFF"/>
                </a:solidFill>
                <a:latin typeface="Poppins"/>
                <a:ea typeface="Poppins"/>
                <a:cs typeface="Poppins"/>
                <a:sym typeface="Poppins"/>
              </a:rPr>
              <a:t>APPLY TODAY</a:t>
            </a:r>
            <a:endParaRPr sz="1600" b="1">
              <a:solidFill>
                <a:srgbClr val="FFFFFF"/>
              </a:solidFill>
              <a:latin typeface="Poppins"/>
              <a:ea typeface="Poppins"/>
              <a:cs typeface="Poppins"/>
              <a:sym typeface="Poppins"/>
            </a:endParaRPr>
          </a:p>
        </p:txBody>
      </p:sp>
      <p:sp>
        <p:nvSpPr>
          <p:cNvPr id="3204" name="Google Shape;3204;p44"/>
          <p:cNvSpPr txBox="1"/>
          <p:nvPr/>
        </p:nvSpPr>
        <p:spPr>
          <a:xfrm>
            <a:off x="5838075" y="681000"/>
            <a:ext cx="3349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rgbClr val="FFFFFF"/>
                </a:solidFill>
                <a:latin typeface="Poppins"/>
                <a:ea typeface="Poppins"/>
                <a:cs typeface="Poppins"/>
                <a:sym typeface="Poppins"/>
              </a:rPr>
              <a:t>WHAT IS A CREDIT SCORE?</a:t>
            </a:r>
            <a:endParaRPr sz="1600" b="1">
              <a:solidFill>
                <a:srgbClr val="FFFFFF"/>
              </a:solidFill>
              <a:latin typeface="Poppins"/>
              <a:ea typeface="Poppins"/>
              <a:cs typeface="Poppins"/>
              <a:sym typeface="Poppins"/>
            </a:endParaRPr>
          </a:p>
        </p:txBody>
      </p:sp>
      <p:sp>
        <p:nvSpPr>
          <p:cNvPr id="3205" name="Google Shape;3205;p44"/>
          <p:cNvSpPr txBox="1"/>
          <p:nvPr/>
        </p:nvSpPr>
        <p:spPr>
          <a:xfrm>
            <a:off x="347525" y="1682075"/>
            <a:ext cx="37215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FFFFFF"/>
                </a:solidFill>
                <a:latin typeface="Questrial"/>
                <a:ea typeface="Questrial"/>
                <a:cs typeface="Questrial"/>
                <a:sym typeface="Questrial"/>
              </a:rPr>
              <a:t>HOME PAGE</a:t>
            </a:r>
            <a:endParaRPr b="1">
              <a:solidFill>
                <a:srgbClr val="FFFFFF"/>
              </a:solidFill>
              <a:latin typeface="Questrial"/>
              <a:ea typeface="Questrial"/>
              <a:cs typeface="Questrial"/>
              <a:sym typeface="Questrial"/>
            </a:endParaRPr>
          </a:p>
          <a:p>
            <a:pPr marL="0" lvl="0" indent="0" algn="l" rtl="0">
              <a:spcBef>
                <a:spcPts val="0"/>
              </a:spcBef>
              <a:spcAft>
                <a:spcPts val="0"/>
              </a:spcAft>
              <a:buNone/>
            </a:pPr>
            <a:endParaRPr b="1">
              <a:solidFill>
                <a:srgbClr val="FFFFFF"/>
              </a:solidFill>
              <a:latin typeface="Questrial"/>
              <a:ea typeface="Questrial"/>
              <a:cs typeface="Questrial"/>
              <a:sym typeface="Questrial"/>
            </a:endParaRPr>
          </a:p>
          <a:p>
            <a:pPr marL="0" lvl="0" indent="0" algn="l" rtl="0">
              <a:spcBef>
                <a:spcPts val="0"/>
              </a:spcBef>
              <a:spcAft>
                <a:spcPts val="0"/>
              </a:spcAft>
              <a:buNone/>
            </a:pPr>
            <a:r>
              <a:rPr lang="en">
                <a:solidFill>
                  <a:srgbClr val="FFFFFF"/>
                </a:solidFill>
                <a:latin typeface="Questrial"/>
                <a:ea typeface="Questrial"/>
                <a:cs typeface="Questrial"/>
                <a:sym typeface="Questrial"/>
              </a:rPr>
              <a:t>SOMETHING INFORMATIVE ABOUT THE CREDIT CARD PROCESS AND THE COMPANY.</a:t>
            </a:r>
            <a:endParaRPr>
              <a:solidFill>
                <a:srgbClr val="FFFFFF"/>
              </a:solidFill>
              <a:latin typeface="Questrial"/>
              <a:ea typeface="Questrial"/>
              <a:cs typeface="Questrial"/>
              <a:sym typeface="Quest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220"/>
        <p:cNvGrpSpPr/>
        <p:nvPr/>
      </p:nvGrpSpPr>
      <p:grpSpPr>
        <a:xfrm>
          <a:off x="0" y="0"/>
          <a:ext cx="0" cy="0"/>
          <a:chOff x="0" y="0"/>
          <a:chExt cx="0" cy="0"/>
        </a:xfrm>
      </p:grpSpPr>
      <p:sp>
        <p:nvSpPr>
          <p:cNvPr id="3222" name="Google Shape;3222;p46"/>
          <p:cNvSpPr/>
          <p:nvPr/>
        </p:nvSpPr>
        <p:spPr>
          <a:xfrm>
            <a:off x="0" y="472650"/>
            <a:ext cx="9144000" cy="847800"/>
          </a:xfrm>
          <a:prstGeom prst="rect">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6"/>
          <p:cNvSpPr txBox="1">
            <a:spLocks noGrp="1"/>
          </p:cNvSpPr>
          <p:nvPr>
            <p:ph type="title" idx="4294967295"/>
          </p:nvPr>
        </p:nvSpPr>
        <p:spPr>
          <a:xfrm>
            <a:off x="274450" y="668525"/>
            <a:ext cx="1588200" cy="76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800">
                <a:solidFill>
                  <a:srgbClr val="FFFFFF"/>
                </a:solidFill>
                <a:latin typeface="Oswald"/>
                <a:ea typeface="Oswald"/>
                <a:cs typeface="Oswald"/>
                <a:sym typeface="Oswald"/>
              </a:rPr>
              <a:t>CREDIT</a:t>
            </a:r>
            <a:endParaRPr sz="3800">
              <a:solidFill>
                <a:srgbClr val="FFFFFF"/>
              </a:solidFill>
              <a:latin typeface="Oswald"/>
              <a:ea typeface="Oswald"/>
              <a:cs typeface="Oswald"/>
              <a:sym typeface="Oswald"/>
            </a:endParaRPr>
          </a:p>
        </p:txBody>
      </p:sp>
      <p:sp>
        <p:nvSpPr>
          <p:cNvPr id="3224" name="Google Shape;3224;p46"/>
          <p:cNvSpPr txBox="1">
            <a:spLocks noGrp="1"/>
          </p:cNvSpPr>
          <p:nvPr>
            <p:ph type="title" idx="4294967295"/>
          </p:nvPr>
        </p:nvSpPr>
        <p:spPr>
          <a:xfrm>
            <a:off x="274450" y="414850"/>
            <a:ext cx="3794700" cy="48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rgbClr val="F1C232"/>
                </a:solidFill>
                <a:latin typeface="Poppins"/>
                <a:ea typeface="Poppins"/>
                <a:cs typeface="Poppins"/>
                <a:sym typeface="Poppins"/>
              </a:rPr>
              <a:t>TAKE FIVE</a:t>
            </a:r>
            <a:endParaRPr sz="2000" b="1">
              <a:solidFill>
                <a:srgbClr val="F1C232"/>
              </a:solidFill>
              <a:latin typeface="Poppins"/>
              <a:ea typeface="Poppins"/>
              <a:cs typeface="Poppins"/>
              <a:sym typeface="Poppins"/>
            </a:endParaRPr>
          </a:p>
        </p:txBody>
      </p:sp>
      <p:sp>
        <p:nvSpPr>
          <p:cNvPr id="3225" name="Google Shape;3225;p46"/>
          <p:cNvSpPr txBox="1"/>
          <p:nvPr/>
        </p:nvSpPr>
        <p:spPr>
          <a:xfrm>
            <a:off x="4221550" y="681000"/>
            <a:ext cx="16749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rgbClr val="FFFFFF"/>
                </a:solidFill>
                <a:latin typeface="Poppins"/>
                <a:ea typeface="Poppins"/>
                <a:cs typeface="Poppins"/>
                <a:sym typeface="Poppins"/>
              </a:rPr>
              <a:t>APPLY TODAY</a:t>
            </a:r>
            <a:endParaRPr sz="1600" b="1">
              <a:solidFill>
                <a:srgbClr val="FFFFFF"/>
              </a:solidFill>
              <a:latin typeface="Poppins"/>
              <a:ea typeface="Poppins"/>
              <a:cs typeface="Poppins"/>
              <a:sym typeface="Poppins"/>
            </a:endParaRPr>
          </a:p>
        </p:txBody>
      </p:sp>
      <p:sp>
        <p:nvSpPr>
          <p:cNvPr id="3226" name="Google Shape;3226;p46"/>
          <p:cNvSpPr txBox="1"/>
          <p:nvPr/>
        </p:nvSpPr>
        <p:spPr>
          <a:xfrm>
            <a:off x="5838075" y="681000"/>
            <a:ext cx="3349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a:solidFill>
                  <a:srgbClr val="FFFFFF"/>
                </a:solidFill>
                <a:latin typeface="Poppins"/>
                <a:ea typeface="Poppins"/>
                <a:cs typeface="Poppins"/>
                <a:sym typeface="Poppins"/>
              </a:rPr>
              <a:t>WHAT IS A CREDIT SCORE?</a:t>
            </a:r>
            <a:endParaRPr sz="1600" b="1">
              <a:solidFill>
                <a:srgbClr val="FFFFFF"/>
              </a:solidFill>
              <a:latin typeface="Poppins"/>
              <a:ea typeface="Poppins"/>
              <a:cs typeface="Poppins"/>
              <a:sym typeface="Poppins"/>
            </a:endParaRPr>
          </a:p>
        </p:txBody>
      </p:sp>
      <p:sp>
        <p:nvSpPr>
          <p:cNvPr id="3227" name="Google Shape;3227;p46"/>
          <p:cNvSpPr txBox="1"/>
          <p:nvPr/>
        </p:nvSpPr>
        <p:spPr>
          <a:xfrm>
            <a:off x="347525" y="1682075"/>
            <a:ext cx="3721500" cy="2140800"/>
          </a:xfrm>
          <a:prstGeom prst="rect">
            <a:avLst/>
          </a:prstGeom>
          <a:solidFill>
            <a:srgbClr val="CCCCCC"/>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Questrial"/>
                <a:ea typeface="Questrial"/>
                <a:cs typeface="Questrial"/>
                <a:sym typeface="Questrial"/>
              </a:rPr>
              <a:t>(page not in header?)</a:t>
            </a:r>
            <a:endParaRPr b="1">
              <a:solidFill>
                <a:srgbClr val="FFFFFF"/>
              </a:solidFill>
              <a:latin typeface="Questrial"/>
              <a:ea typeface="Questrial"/>
              <a:cs typeface="Questrial"/>
              <a:sym typeface="Questrial"/>
            </a:endParaRPr>
          </a:p>
          <a:p>
            <a:pPr marL="0" lvl="0" indent="0" algn="l" rtl="0">
              <a:spcBef>
                <a:spcPts val="0"/>
              </a:spcBef>
              <a:spcAft>
                <a:spcPts val="0"/>
              </a:spcAft>
              <a:buNone/>
            </a:pPr>
            <a:endParaRPr b="1">
              <a:solidFill>
                <a:srgbClr val="FFFFFF"/>
              </a:solidFill>
              <a:latin typeface="Questrial"/>
              <a:ea typeface="Questrial"/>
              <a:cs typeface="Questrial"/>
              <a:sym typeface="Questrial"/>
            </a:endParaRPr>
          </a:p>
          <a:p>
            <a:pPr marL="0" lvl="0" indent="0" algn="l" rtl="0">
              <a:spcBef>
                <a:spcPts val="0"/>
              </a:spcBef>
              <a:spcAft>
                <a:spcPts val="0"/>
              </a:spcAft>
              <a:buNone/>
            </a:pPr>
            <a:r>
              <a:rPr lang="en" b="1">
                <a:solidFill>
                  <a:srgbClr val="FFFFFF"/>
                </a:solidFill>
                <a:latin typeface="Questrial"/>
                <a:ea typeface="Questrial"/>
                <a:cs typeface="Questrial"/>
                <a:sym typeface="Questrial"/>
              </a:rPr>
              <a:t>Result in Flask Route {{ YES OR NO }}</a:t>
            </a:r>
            <a:endParaRPr b="1">
              <a:solidFill>
                <a:srgbClr val="FFFFFF"/>
              </a:solidFill>
              <a:latin typeface="Questrial"/>
              <a:ea typeface="Questrial"/>
              <a:cs typeface="Questrial"/>
              <a:sym typeface="Questrial"/>
            </a:endParaRPr>
          </a:p>
          <a:p>
            <a:pPr marL="0" lvl="0" indent="0" algn="l" rtl="0">
              <a:spcBef>
                <a:spcPts val="0"/>
              </a:spcBef>
              <a:spcAft>
                <a:spcPts val="0"/>
              </a:spcAft>
              <a:buNone/>
            </a:pPr>
            <a:endParaRPr b="1">
              <a:solidFill>
                <a:srgbClr val="FFFFFF"/>
              </a:solidFill>
              <a:latin typeface="Questrial"/>
              <a:ea typeface="Questrial"/>
              <a:cs typeface="Questrial"/>
              <a:sym typeface="Questrial"/>
            </a:endParaRPr>
          </a:p>
          <a:p>
            <a:pPr marL="0" lvl="0" indent="0" algn="l" rtl="0">
              <a:spcBef>
                <a:spcPts val="0"/>
              </a:spcBef>
              <a:spcAft>
                <a:spcPts val="0"/>
              </a:spcAft>
              <a:buNone/>
            </a:pPr>
            <a:r>
              <a:rPr lang="en" b="1">
                <a:solidFill>
                  <a:srgbClr val="FFFFFF"/>
                </a:solidFill>
                <a:latin typeface="Questrial"/>
                <a:ea typeface="Questrial"/>
                <a:cs typeface="Questrial"/>
                <a:sym typeface="Questrial"/>
              </a:rPr>
              <a:t>YES = HOORAY, you’re in the club</a:t>
            </a:r>
            <a:endParaRPr b="1">
              <a:solidFill>
                <a:srgbClr val="FFFFFF"/>
              </a:solidFill>
              <a:latin typeface="Questrial"/>
              <a:ea typeface="Questrial"/>
              <a:cs typeface="Questrial"/>
              <a:sym typeface="Questrial"/>
            </a:endParaRPr>
          </a:p>
          <a:p>
            <a:pPr marL="0" lvl="0" indent="0" algn="l" rtl="0">
              <a:spcBef>
                <a:spcPts val="0"/>
              </a:spcBef>
              <a:spcAft>
                <a:spcPts val="0"/>
              </a:spcAft>
              <a:buNone/>
            </a:pPr>
            <a:r>
              <a:rPr lang="en" b="1">
                <a:solidFill>
                  <a:srgbClr val="FFFFFF"/>
                </a:solidFill>
                <a:latin typeface="Questrial"/>
                <a:ea typeface="Questrial"/>
                <a:cs typeface="Questrial"/>
                <a:sym typeface="Questrial"/>
              </a:rPr>
              <a:t>NO = go pay your bills, or, try again and lie your way through the form</a:t>
            </a:r>
            <a:endParaRPr b="1">
              <a:solidFill>
                <a:srgbClr val="FFFFFF"/>
              </a:solidFill>
              <a:latin typeface="Questrial"/>
              <a:ea typeface="Questrial"/>
              <a:cs typeface="Questrial"/>
              <a:sym typeface="Questrial"/>
            </a:endParaRPr>
          </a:p>
        </p:txBody>
      </p:sp>
    </p:spTree>
  </p:cSld>
  <p:clrMapOvr>
    <a:masterClrMapping/>
  </p:clrMapOvr>
</p:sld>
</file>

<file path=ppt/theme/theme1.xml><?xml version="1.0" encoding="utf-8"?>
<a:theme xmlns:a="http://schemas.openxmlformats.org/drawingml/2006/main" name="Annual Balance Report by Slidesgo">
  <a:themeElements>
    <a:clrScheme name="Simple Light">
      <a:dk1>
        <a:srgbClr val="000000"/>
      </a:dk1>
      <a:lt1>
        <a:srgbClr val="FFFFFF"/>
      </a:lt1>
      <a:dk2>
        <a:srgbClr val="595959"/>
      </a:dk2>
      <a:lt2>
        <a:srgbClr val="FFFFFF"/>
      </a:lt2>
      <a:accent1>
        <a:srgbClr val="000000"/>
      </a:accent1>
      <a:accent2>
        <a:srgbClr val="5B5B5B"/>
      </a:accent2>
      <a:accent3>
        <a:srgbClr val="FFFFFF"/>
      </a:accent3>
      <a:accent4>
        <a:srgbClr val="EA0156"/>
      </a:accent4>
      <a:accent5>
        <a:srgbClr val="000000"/>
      </a:accent5>
      <a:accent6>
        <a:srgbClr val="EA0156"/>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202</TotalTime>
  <Words>479</Words>
  <Application>Microsoft Office PowerPoint</Application>
  <PresentationFormat>On-screen Show (16:9)</PresentationFormat>
  <Paragraphs>94</Paragraphs>
  <Slides>24</Slides>
  <Notes>24</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24</vt:i4>
      </vt:variant>
    </vt:vector>
  </HeadingPairs>
  <TitlesOfParts>
    <vt:vector size="41" baseType="lpstr">
      <vt:lpstr>Questrial</vt:lpstr>
      <vt:lpstr>Ubuntu</vt:lpstr>
      <vt:lpstr>Proxima Nova Semibold</vt:lpstr>
      <vt:lpstr>Lato</vt:lpstr>
      <vt:lpstr>Poppins ExtraBold</vt:lpstr>
      <vt:lpstr>Livvic</vt:lpstr>
      <vt:lpstr>Lato Light</vt:lpstr>
      <vt:lpstr>Calibri</vt:lpstr>
      <vt:lpstr>Arial</vt:lpstr>
      <vt:lpstr>Proxima Nova</vt:lpstr>
      <vt:lpstr>Poppins</vt:lpstr>
      <vt:lpstr>Roboto Condensed Light</vt:lpstr>
      <vt:lpstr>Roboto Medium</vt:lpstr>
      <vt:lpstr>Oswald</vt:lpstr>
      <vt:lpstr>Amatic SC</vt:lpstr>
      <vt:lpstr>Annual Balance Report by Slidesgo</vt:lpstr>
      <vt:lpstr>Slidesgo Final Pages</vt:lpstr>
      <vt:lpstr>Apply Yourself </vt:lpstr>
      <vt:lpstr>TABLE OF CONTENTS</vt:lpstr>
      <vt:lpstr>OVERVIEW</vt:lpstr>
      <vt:lpstr>Project Overview</vt:lpstr>
      <vt:lpstr>Credit Risk</vt:lpstr>
      <vt:lpstr>DATA SOURCES</vt:lpstr>
      <vt:lpstr>DASHBOARD DEMO</vt:lpstr>
      <vt:lpstr>CREDIT</vt:lpstr>
      <vt:lpstr>CREDIT</vt:lpstr>
      <vt:lpstr>CREDIT</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 You Approved? </dc:title>
  <cp:lastModifiedBy>Jennifer Darby</cp:lastModifiedBy>
  <cp:revision>13</cp:revision>
  <dcterms:modified xsi:type="dcterms:W3CDTF">2021-01-22T04:05:15Z</dcterms:modified>
</cp:coreProperties>
</file>